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58" r:id="rId3"/>
    <p:sldId id="473" r:id="rId4"/>
    <p:sldId id="416" r:id="rId5"/>
    <p:sldId id="481" r:id="rId6"/>
    <p:sldId id="375" r:id="rId7"/>
    <p:sldId id="483" r:id="rId8"/>
    <p:sldId id="484" r:id="rId9"/>
    <p:sldId id="485" r:id="rId10"/>
    <p:sldId id="381" r:id="rId11"/>
    <p:sldId id="486" r:id="rId12"/>
    <p:sldId id="476" r:id="rId13"/>
    <p:sldId id="487" r:id="rId14"/>
    <p:sldId id="488" r:id="rId15"/>
    <p:sldId id="489" r:id="rId16"/>
    <p:sldId id="490" r:id="rId17"/>
    <p:sldId id="491" r:id="rId18"/>
    <p:sldId id="492" r:id="rId19"/>
    <p:sldId id="427" r:id="rId20"/>
    <p:sldId id="493" r:id="rId21"/>
  </p:sldIdLst>
  <p:sldSz cx="24387175" cy="13716000"/>
  <p:notesSz cx="6858000" cy="9144000"/>
  <p:defaultTextStyle>
    <a:defPPr>
      <a:defRPr lang="en-US"/>
    </a:defPPr>
    <a:lvl1pPr marL="0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1088639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49">
          <p15:clr>
            <a:srgbClr val="A4A3A4"/>
          </p15:clr>
        </p15:guide>
        <p15:guide id="2" orient="horz" pos="488">
          <p15:clr>
            <a:srgbClr val="A4A3A4"/>
          </p15:clr>
        </p15:guide>
        <p15:guide id="3" pos="7680">
          <p15:clr>
            <a:srgbClr val="A4A3A4"/>
          </p15:clr>
        </p15:guide>
        <p15:guide id="4" pos="14280">
          <p15:clr>
            <a:srgbClr val="A4A3A4"/>
          </p15:clr>
        </p15:guide>
        <p15:guide id="5" pos="10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A5D"/>
    <a:srgbClr val="216BA9"/>
    <a:srgbClr val="8C5C3D"/>
    <a:srgbClr val="8C4900"/>
    <a:srgbClr val="535552"/>
    <a:srgbClr val="282927"/>
    <a:srgbClr val="131313"/>
    <a:srgbClr val="F85640"/>
    <a:srgbClr val="E6ECED"/>
    <a:srgbClr val="283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76" autoAdjust="0"/>
  </p:normalViewPr>
  <p:slideViewPr>
    <p:cSldViewPr snapToGrid="0" snapToObjects="1" showGuides="1">
      <p:cViewPr varScale="1">
        <p:scale>
          <a:sx n="29" d="100"/>
          <a:sy n="29" d="100"/>
        </p:scale>
        <p:origin x="1236" y="96"/>
      </p:cViewPr>
      <p:guideLst>
        <p:guide orient="horz" pos="8149"/>
        <p:guide orient="horz" pos="488"/>
        <p:guide pos="7680"/>
        <p:guide pos="14280"/>
        <p:guide pos="10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7" d="100"/>
        <a:sy n="37" d="100"/>
      </p:scale>
      <p:origin x="0" y="4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92219D-D4D3-FA4A-92E0-2A4C329C1981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7ACB3-A74C-8941-B9A9-3D3B5C7B9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608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EB116-49DD-EE4E-9E98-2D3C70FADE2C}" type="datetimeFigureOut">
              <a:rPr lang="en-US" smtClean="0"/>
              <a:t>6/21/2019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805A9-F618-A64C-A71F-F614A05E5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12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1088639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2177278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3265917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4354556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5443195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6531834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7620472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8709111" algn="l" defTabSz="1088639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04753-555F-844E-94E6-C0459ACEDBCC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29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91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6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23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8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805A9-F618-A64C-A71F-F614A05E5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2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5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1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7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3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4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dirty="0"/>
              <a:t>Delete pictures</a:t>
            </a:r>
          </a:p>
          <a:p>
            <a:pPr marL="228600" indent="-228600">
              <a:buAutoNum type="arabicParenR"/>
            </a:pPr>
            <a:r>
              <a:rPr lang="en-US" sz="1200" dirty="0"/>
              <a:t>Drag</a:t>
            </a:r>
            <a:r>
              <a:rPr lang="en-US" sz="1200" baseline="0" dirty="0"/>
              <a:t> and Drop your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E8D62-D41F-6042-BCDF-79D228EFA10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40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3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514833"/>
            <a:ext cx="24387175" cy="315764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775535" y="8694358"/>
            <a:ext cx="4842633" cy="5021643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0" y="8694358"/>
            <a:ext cx="9752013" cy="506450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19527838" y="4762"/>
            <a:ext cx="4854575" cy="871311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4644688" y="-11113"/>
            <a:ext cx="4860925" cy="4352544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643395" y="4346090"/>
            <a:ext cx="4860925" cy="435254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21851572" y="12089342"/>
            <a:ext cx="929155" cy="730251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defPPr>
              <a:defRPr lang="en-US"/>
            </a:defPPr>
            <a:lvl1pPr marL="0" algn="ctr" defTabSz="1088639" rtl="0" eaLnBrk="1" latinLnBrk="0" hangingPunct="1">
              <a:defRPr sz="2400" kern="1200">
                <a:solidFill>
                  <a:schemeClr val="bg1"/>
                </a:solidFill>
                <a:latin typeface="Roboto Regular"/>
                <a:ea typeface="+mn-ea"/>
                <a:cs typeface="Roboto Regular"/>
              </a:defRPr>
            </a:lvl1pPr>
            <a:lvl2pPr marL="1088639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77278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65917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54556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43195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531834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620472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709111" algn="l" defTabSz="1088639" rtl="0" eaLnBrk="1" latinLnBrk="0" hangingPunct="1"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0B77E7-8D76-A248-9E9F-68FC055C9F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4644688" y="8717879"/>
            <a:ext cx="4852693" cy="4998121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9521488" y="8717879"/>
            <a:ext cx="4860925" cy="499812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4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7175" cy="139700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with 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21940163" y="1160581"/>
            <a:ext cx="785150" cy="7851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62958" y="1188201"/>
            <a:ext cx="930417" cy="663864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4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9E30716D-6579-E840-A866-65A32A51B0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43799" y="3667381"/>
            <a:ext cx="4823726" cy="3657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243796" y="3667381"/>
            <a:ext cx="4823726" cy="3657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50926" y="3667381"/>
            <a:ext cx="4823726" cy="3657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650923" y="3667381"/>
            <a:ext cx="4823726" cy="36576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62958" y="1188201"/>
            <a:ext cx="930417" cy="663864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4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9E30716D-6579-E840-A866-65A32A51B0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4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2507114" y="3155844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7311896" y="3144866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12116677" y="3144866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16921459" y="3144866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2507114" y="7957084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7311896" y="7969196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12116677" y="7969196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16921459" y="7969196"/>
            <a:ext cx="4792080" cy="479145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62958" y="1188201"/>
            <a:ext cx="930417" cy="663864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4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9E30716D-6579-E840-A866-65A32A51B0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21940163" y="1160581"/>
            <a:ext cx="785150" cy="7851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359" y="549276"/>
            <a:ext cx="21948458" cy="2286000"/>
          </a:xfrm>
          <a:prstGeom prst="rect">
            <a:avLst/>
          </a:prstGeom>
        </p:spPr>
        <p:txBody>
          <a:bodyPr vert="horz" lIns="217728" tIns="108864" rIns="217728" bIns="10886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359" y="3200401"/>
            <a:ext cx="21948458" cy="9051926"/>
          </a:xfrm>
          <a:prstGeom prst="rect">
            <a:avLst/>
          </a:prstGeom>
        </p:spPr>
        <p:txBody>
          <a:bodyPr vert="horz" lIns="217728" tIns="108864" rIns="217728" bIns="10886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359" y="12712701"/>
            <a:ext cx="5690341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l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2285" y="12712701"/>
            <a:ext cx="7722605" cy="730250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62958" y="1188201"/>
            <a:ext cx="930417" cy="663864"/>
          </a:xfrm>
          <a:prstGeom prst="rect">
            <a:avLst/>
          </a:prstGeom>
        </p:spPr>
        <p:txBody>
          <a:bodyPr vert="horz" lIns="217728" tIns="108864" rIns="217728" bIns="108864" rtlCol="0" anchor="ctr"/>
          <a:lstStyle>
            <a:lvl1pPr algn="ctr">
              <a:defRPr sz="2400">
                <a:solidFill>
                  <a:schemeClr val="bg1"/>
                </a:solidFill>
                <a:latin typeface="Roboto Regular"/>
                <a:cs typeface="Roboto Regular"/>
              </a:defRPr>
            </a:lvl1pPr>
          </a:lstStyle>
          <a:p>
            <a:fld id="{9E30716D-6579-E840-A866-65A32A51B07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1812139" y="2311400"/>
            <a:ext cx="20854186" cy="0"/>
          </a:xfrm>
          <a:prstGeom prst="line">
            <a:avLst/>
          </a:prstGeom>
          <a:noFill/>
          <a:ln w="28575" cap="flat" cmpd="sng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715" r:id="rId4"/>
    <p:sldLayoutId id="2147483750" r:id="rId5"/>
    <p:sldLayoutId id="214748375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1088639" rtl="0" eaLnBrk="1" latinLnBrk="0" hangingPunct="1">
        <a:spcBef>
          <a:spcPct val="0"/>
        </a:spcBef>
        <a:buNone/>
        <a:defRPr sz="6600" kern="1200">
          <a:solidFill>
            <a:schemeClr val="tx1"/>
          </a:solidFill>
          <a:latin typeface="Roboto Light"/>
          <a:ea typeface="+mj-ea"/>
          <a:cs typeface="Roboto Light"/>
        </a:defRPr>
      </a:lvl1pPr>
    </p:titleStyle>
    <p:bodyStyle>
      <a:lvl1pPr marL="816479" indent="-81647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Roboto Light"/>
          <a:ea typeface="+mn-ea"/>
          <a:cs typeface="Roboto Light"/>
        </a:defRPr>
      </a:lvl1pPr>
      <a:lvl2pPr marL="1769038" indent="-680399" algn="l" defTabSz="1088639" rtl="0" eaLnBrk="1" latinLnBrk="0" hangingPunct="1">
        <a:spcBef>
          <a:spcPct val="20000"/>
        </a:spcBef>
        <a:buFont typeface="Arial"/>
        <a:buChar char="–"/>
        <a:defRPr sz="4400" kern="1200">
          <a:solidFill>
            <a:schemeClr val="tx1"/>
          </a:solidFill>
          <a:latin typeface="Roboto Light"/>
          <a:ea typeface="+mn-ea"/>
          <a:cs typeface="Roboto Light"/>
        </a:defRPr>
      </a:lvl2pPr>
      <a:lvl3pPr marL="2721597" indent="-544319" algn="l" defTabSz="1088639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Roboto Light"/>
          <a:ea typeface="+mn-ea"/>
          <a:cs typeface="Roboto Light"/>
        </a:defRPr>
      </a:lvl3pPr>
      <a:lvl4pPr marL="3810236" indent="-544319" algn="l" defTabSz="10886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4pPr>
      <a:lvl5pPr marL="4898875" indent="-544319" algn="l" defTabSz="1088639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Roboto Light"/>
          <a:ea typeface="+mn-ea"/>
          <a:cs typeface="Roboto Light"/>
        </a:defRPr>
      </a:lvl5pPr>
      <a:lvl6pPr marL="5987514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6153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792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431" indent="-544319" algn="l" defTabSz="1088639" rtl="0" eaLnBrk="1" latinLnBrk="0" hangingPunct="1">
        <a:spcBef>
          <a:spcPct val="20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639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278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917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556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3195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834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472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9111" algn="l" defTabSz="1088639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Fotolia_47455405_Subscription_XXL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58" b="21358"/>
          <a:stretch>
            <a:fillRect/>
          </a:stretch>
        </p:blipFill>
        <p:spPr/>
      </p:pic>
      <p:sp>
        <p:nvSpPr>
          <p:cNvPr id="9" name="Rectangle 8"/>
          <p:cNvSpPr>
            <a:spLocks noChangeAspect="1"/>
          </p:cNvSpPr>
          <p:nvPr/>
        </p:nvSpPr>
        <p:spPr>
          <a:xfrm rot="16200000">
            <a:off x="5208588" y="-5208587"/>
            <a:ext cx="13969999" cy="24387175"/>
          </a:xfrm>
          <a:prstGeom prst="rect">
            <a:avLst/>
          </a:prstGeom>
          <a:gradFill flip="none" rotWithShape="1">
            <a:gsLst>
              <a:gs pos="0">
                <a:srgbClr val="28384C">
                  <a:alpha val="93000"/>
                </a:srgbClr>
              </a:gs>
              <a:gs pos="100000">
                <a:srgbClr val="28384C">
                  <a:alpha val="64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5032" y="4122678"/>
            <a:ext cx="18540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cáo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môn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cụ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9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9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endParaRPr lang="en-US" sz="9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E92D640-4D03-4534-ABF7-5298553C51DB}"/>
              </a:ext>
            </a:extLst>
          </p:cNvPr>
          <p:cNvSpPr txBox="1"/>
          <p:nvPr/>
        </p:nvSpPr>
        <p:spPr>
          <a:xfrm>
            <a:off x="1046767" y="9396819"/>
            <a:ext cx="7325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</a:t>
            </a:r>
            <a:r>
              <a:rPr lang="en-US" sz="5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</a:t>
            </a:r>
            <a:r>
              <a:rPr lang="en-US" sz="5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Võ</a:t>
            </a:r>
            <a:r>
              <a:rPr lang="en-US" sz="5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Tấn</a:t>
            </a:r>
            <a:r>
              <a:rPr lang="en-US" sz="5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Khoa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A15AFF9-EC2B-48C7-A4D3-C44B2039143D}"/>
              </a:ext>
            </a:extLst>
          </p:cNvPr>
          <p:cNvSpPr txBox="1"/>
          <p:nvPr/>
        </p:nvSpPr>
        <p:spPr>
          <a:xfrm>
            <a:off x="13060966" y="8907075"/>
            <a:ext cx="81448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Ngô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Quang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Vỷ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16521851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Dũng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16520254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Đức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Hưng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16520478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Hữu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Hưng</a:t>
            </a:r>
            <a:r>
              <a:rPr lang="en-US" sz="4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16520479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101857" y="5960145"/>
            <a:ext cx="6397405" cy="1455045"/>
            <a:chOff x="2825301" y="1628237"/>
            <a:chExt cx="2398715" cy="545642"/>
          </a:xfrm>
        </p:grpSpPr>
        <p:sp>
          <p:nvSpPr>
            <p:cNvPr id="16" name="Title 20"/>
            <p:cNvSpPr txBox="1">
              <a:spLocks/>
            </p:cNvSpPr>
            <p:nvPr/>
          </p:nvSpPr>
          <p:spPr>
            <a:xfrm>
              <a:off x="2825301" y="1628237"/>
              <a:ext cx="650761" cy="3808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r>
                <a:rPr lang="en-US" sz="6000" b="1" dirty="0">
                  <a:solidFill>
                    <a:schemeClr val="tx1"/>
                  </a:solidFill>
                  <a:latin typeface="Roboto Light"/>
                  <a:cs typeface="Roboto Light"/>
                </a:rPr>
                <a:t>01 </a:t>
              </a:r>
            </a:p>
          </p:txBody>
        </p:sp>
        <p:sp>
          <p:nvSpPr>
            <p:cNvPr id="17" name="Title 20"/>
            <p:cNvSpPr txBox="1">
              <a:spLocks/>
            </p:cNvSpPr>
            <p:nvPr/>
          </p:nvSpPr>
          <p:spPr>
            <a:xfrm>
              <a:off x="3359431" y="1694901"/>
              <a:ext cx="1864585" cy="478978"/>
            </a:xfrm>
            <a:prstGeom prst="rect">
              <a:avLst/>
            </a:prstGeom>
          </p:spPr>
          <p:txBody>
            <a:bodyPr vert="horz" wrap="square" lIns="91440" tIns="0" rIns="91440" bIns="45720" rtlCol="0" anchor="t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lvl="1"/>
              <a:r>
                <a:rPr lang="vi-VN" sz="4000" dirty="0">
                  <a:latin typeface="+mj-lt"/>
                </a:rPr>
                <a:t>Đăng </a:t>
              </a:r>
              <a:r>
                <a:rPr lang="vi-VN" sz="4000" dirty="0" err="1">
                  <a:latin typeface="+mj-lt"/>
                </a:rPr>
                <a:t>bài</a:t>
              </a:r>
              <a:r>
                <a:rPr lang="vi-VN" sz="4000" dirty="0">
                  <a:latin typeface="+mj-lt"/>
                </a:rPr>
                <a:t> </a:t>
              </a:r>
              <a:r>
                <a:rPr lang="vi-VN" sz="4000" dirty="0" err="1">
                  <a:latin typeface="+mj-lt"/>
                </a:rPr>
                <a:t>viết</a:t>
              </a:r>
              <a:r>
                <a:rPr lang="vi-VN" sz="4000" dirty="0">
                  <a:latin typeface="+mj-lt"/>
                </a:rPr>
                <a:t> lên </a:t>
              </a:r>
              <a:r>
                <a:rPr lang="vi-VN" sz="4000" dirty="0" err="1">
                  <a:latin typeface="+mj-lt"/>
                </a:rPr>
                <a:t>các</a:t>
              </a:r>
              <a:r>
                <a:rPr lang="vi-VN" sz="4000" dirty="0">
                  <a:latin typeface="+mj-lt"/>
                </a:rPr>
                <a:t> </a:t>
              </a:r>
              <a:r>
                <a:rPr lang="vi-VN" sz="4000" dirty="0" err="1">
                  <a:latin typeface="+mj-lt"/>
                </a:rPr>
                <a:t>diễn</a:t>
              </a:r>
              <a:r>
                <a:rPr lang="vi-VN" sz="4000" dirty="0">
                  <a:latin typeface="+mj-lt"/>
                </a:rPr>
                <a:t> </a:t>
              </a:r>
              <a:r>
                <a:rPr lang="vi-VN" sz="4000" dirty="0" err="1">
                  <a:latin typeface="+mj-lt"/>
                </a:rPr>
                <a:t>đàn</a:t>
              </a:r>
              <a:r>
                <a:rPr lang="vi-VN" sz="4000" dirty="0">
                  <a:latin typeface="+mj-lt"/>
                </a:rPr>
                <a:t>.</a:t>
              </a:r>
              <a:endParaRPr lang="en-US" sz="4000" dirty="0">
                <a:latin typeface="+mj-l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009317" y="5954039"/>
            <a:ext cx="5473973" cy="1440207"/>
            <a:chOff x="2836124" y="1628237"/>
            <a:chExt cx="2052473" cy="540078"/>
          </a:xfrm>
        </p:grpSpPr>
        <p:sp>
          <p:nvSpPr>
            <p:cNvPr id="44" name="Title 20"/>
            <p:cNvSpPr txBox="1">
              <a:spLocks/>
            </p:cNvSpPr>
            <p:nvPr/>
          </p:nvSpPr>
          <p:spPr>
            <a:xfrm>
              <a:off x="2836124" y="1628237"/>
              <a:ext cx="650761" cy="3808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r>
                <a:rPr lang="en-US" sz="6000" b="1" dirty="0">
                  <a:solidFill>
                    <a:schemeClr val="tx1"/>
                  </a:solidFill>
                  <a:latin typeface="Roboto Light"/>
                  <a:cs typeface="Roboto Light"/>
                </a:rPr>
                <a:t>02 </a:t>
              </a:r>
            </a:p>
          </p:txBody>
        </p:sp>
        <p:sp>
          <p:nvSpPr>
            <p:cNvPr id="45" name="Title 20"/>
            <p:cNvSpPr txBox="1">
              <a:spLocks/>
            </p:cNvSpPr>
            <p:nvPr/>
          </p:nvSpPr>
          <p:spPr>
            <a:xfrm>
              <a:off x="3024012" y="1689337"/>
              <a:ext cx="1864585" cy="478978"/>
            </a:xfrm>
            <a:prstGeom prst="rect">
              <a:avLst/>
            </a:prstGeom>
          </p:spPr>
          <p:txBody>
            <a:bodyPr vert="horz" wrap="square" lIns="91440" tIns="0" rIns="91440" bIns="45720" rtlCol="0" anchor="t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lvl="1"/>
              <a:r>
                <a:rPr lang="vi-VN" sz="4000" dirty="0">
                  <a:latin typeface="+mj-lt"/>
                </a:rPr>
                <a:t>Tham gia </a:t>
              </a:r>
              <a:r>
                <a:rPr lang="vi-VN" sz="4000" dirty="0" err="1">
                  <a:latin typeface="+mj-lt"/>
                </a:rPr>
                <a:t>các</a:t>
              </a:r>
              <a:r>
                <a:rPr lang="vi-VN" sz="4000" dirty="0">
                  <a:latin typeface="+mj-lt"/>
                </a:rPr>
                <a:t> </a:t>
              </a:r>
              <a:r>
                <a:rPr lang="vi-VN" sz="4000" dirty="0" err="1">
                  <a:latin typeface="+mj-lt"/>
                </a:rPr>
                <a:t>Blog</a:t>
              </a:r>
              <a:endParaRPr lang="en-US" sz="4000" dirty="0">
                <a:latin typeface="+mj-l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627473" y="5954038"/>
            <a:ext cx="6397405" cy="1331932"/>
            <a:chOff x="2825301" y="1628237"/>
            <a:chExt cx="2398715" cy="499475"/>
          </a:xfrm>
        </p:grpSpPr>
        <p:sp>
          <p:nvSpPr>
            <p:cNvPr id="48" name="Title 20"/>
            <p:cNvSpPr txBox="1">
              <a:spLocks/>
            </p:cNvSpPr>
            <p:nvPr/>
          </p:nvSpPr>
          <p:spPr>
            <a:xfrm>
              <a:off x="2825301" y="1628237"/>
              <a:ext cx="650761" cy="3808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r>
                <a:rPr lang="en-US" sz="6000" b="1" dirty="0">
                  <a:solidFill>
                    <a:schemeClr val="tx1"/>
                  </a:solidFill>
                  <a:latin typeface="Roboto Light"/>
                  <a:cs typeface="Roboto Light"/>
                </a:rPr>
                <a:t>03 </a:t>
              </a:r>
            </a:p>
          </p:txBody>
        </p:sp>
        <p:sp>
          <p:nvSpPr>
            <p:cNvPr id="49" name="Title 20"/>
            <p:cNvSpPr txBox="1">
              <a:spLocks/>
            </p:cNvSpPr>
            <p:nvPr/>
          </p:nvSpPr>
          <p:spPr>
            <a:xfrm>
              <a:off x="3359431" y="1694901"/>
              <a:ext cx="1864585" cy="432811"/>
            </a:xfrm>
            <a:prstGeom prst="rect">
              <a:avLst/>
            </a:prstGeom>
          </p:spPr>
          <p:txBody>
            <a:bodyPr vert="horz" wrap="square" lIns="91440" tIns="0" rIns="91440" bIns="45720" rtlCol="0" anchor="t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Trao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đổi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liên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kết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với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các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đ</a:t>
              </a:r>
              <a:r>
                <a:rPr lang="vi-VN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ơ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n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vị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khác</a:t>
              </a:r>
              <a:endParaRPr lang="en-US" sz="36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01857" y="8612740"/>
            <a:ext cx="7203189" cy="1015663"/>
            <a:chOff x="2729016" y="1729525"/>
            <a:chExt cx="2700845" cy="380874"/>
          </a:xfrm>
        </p:grpSpPr>
        <p:sp>
          <p:nvSpPr>
            <p:cNvPr id="28" name="Title 20"/>
            <p:cNvSpPr txBox="1">
              <a:spLocks/>
            </p:cNvSpPr>
            <p:nvPr/>
          </p:nvSpPr>
          <p:spPr>
            <a:xfrm>
              <a:off x="2729016" y="1729525"/>
              <a:ext cx="650761" cy="3808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r>
                <a:rPr lang="en-US" sz="6000" b="1" dirty="0">
                  <a:solidFill>
                    <a:schemeClr val="tx1"/>
                  </a:solidFill>
                  <a:latin typeface="Roboto Light"/>
                  <a:cs typeface="Roboto Light"/>
                </a:rPr>
                <a:t>04 </a:t>
              </a:r>
            </a:p>
          </p:txBody>
        </p:sp>
        <p:sp>
          <p:nvSpPr>
            <p:cNvPr id="29" name="Title 20"/>
            <p:cNvSpPr txBox="1">
              <a:spLocks/>
            </p:cNvSpPr>
            <p:nvPr/>
          </p:nvSpPr>
          <p:spPr>
            <a:xfrm>
              <a:off x="3565276" y="1855884"/>
              <a:ext cx="1864585" cy="225062"/>
            </a:xfrm>
            <a:prstGeom prst="rect">
              <a:avLst/>
            </a:prstGeom>
          </p:spPr>
          <p:txBody>
            <a:bodyPr vert="horz" wrap="square" lIns="91440" tIns="0" rIns="91440" bIns="45720" rtlCol="0" anchor="t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Mua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liên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kết</a:t>
              </a:r>
              <a:endParaRPr lang="en-US" sz="36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761823" y="8321807"/>
            <a:ext cx="6616033" cy="1440449"/>
            <a:chOff x="2831111" y="1628237"/>
            <a:chExt cx="2480690" cy="540169"/>
          </a:xfrm>
        </p:grpSpPr>
        <p:sp>
          <p:nvSpPr>
            <p:cNvPr id="32" name="Title 20"/>
            <p:cNvSpPr txBox="1">
              <a:spLocks/>
            </p:cNvSpPr>
            <p:nvPr/>
          </p:nvSpPr>
          <p:spPr>
            <a:xfrm>
              <a:off x="2831111" y="1628237"/>
              <a:ext cx="650761" cy="3808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r>
                <a:rPr lang="en-US" sz="6000" b="1" dirty="0">
                  <a:solidFill>
                    <a:schemeClr val="tx1"/>
                  </a:solidFill>
                  <a:latin typeface="Roboto Light"/>
                  <a:cs typeface="Roboto Light"/>
                </a:rPr>
                <a:t>05 </a:t>
              </a:r>
            </a:p>
          </p:txBody>
        </p:sp>
        <p:sp>
          <p:nvSpPr>
            <p:cNvPr id="33" name="Title 20"/>
            <p:cNvSpPr txBox="1">
              <a:spLocks/>
            </p:cNvSpPr>
            <p:nvPr/>
          </p:nvSpPr>
          <p:spPr>
            <a:xfrm>
              <a:off x="3447216" y="1735595"/>
              <a:ext cx="1864585" cy="432811"/>
            </a:xfrm>
            <a:prstGeom prst="rect">
              <a:avLst/>
            </a:prstGeom>
          </p:spPr>
          <p:txBody>
            <a:bodyPr vert="horz" wrap="square" lIns="91440" tIns="0" rIns="91440" bIns="45720" rtlCol="0" anchor="t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Đăng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thông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tin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lên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các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trang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mạng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xã</a:t>
              </a:r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 </a:t>
              </a:r>
              <a:r>
                <a:rPr lang="en-US" sz="3600" dirty="0" err="1">
                  <a:solidFill>
                    <a:schemeClr val="tx1"/>
                  </a:solidFill>
                  <a:latin typeface="Roboto Light"/>
                  <a:cs typeface="Roboto Light"/>
                </a:rPr>
                <a:t>hội</a:t>
              </a:r>
              <a:endParaRPr lang="en-US" sz="3600" dirty="0">
                <a:solidFill>
                  <a:schemeClr val="tx1"/>
                </a:solidFill>
                <a:latin typeface="Roboto Light"/>
                <a:cs typeface="Roboto Light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656338" y="8342639"/>
            <a:ext cx="6523608" cy="1015663"/>
            <a:chOff x="2836124" y="1628237"/>
            <a:chExt cx="2446035" cy="380874"/>
          </a:xfrm>
        </p:grpSpPr>
        <p:sp>
          <p:nvSpPr>
            <p:cNvPr id="36" name="Title 20"/>
            <p:cNvSpPr txBox="1">
              <a:spLocks/>
            </p:cNvSpPr>
            <p:nvPr/>
          </p:nvSpPr>
          <p:spPr>
            <a:xfrm>
              <a:off x="2836124" y="1628237"/>
              <a:ext cx="650761" cy="38087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r>
                <a:rPr lang="en-US" sz="6000" b="1" dirty="0">
                  <a:solidFill>
                    <a:schemeClr val="tx1"/>
                  </a:solidFill>
                  <a:latin typeface="Roboto Light"/>
                  <a:cs typeface="Roboto Light"/>
                </a:rPr>
                <a:t>06 </a:t>
              </a:r>
            </a:p>
          </p:txBody>
        </p:sp>
        <p:sp>
          <p:nvSpPr>
            <p:cNvPr id="37" name="Title 20"/>
            <p:cNvSpPr txBox="1">
              <a:spLocks/>
            </p:cNvSpPr>
            <p:nvPr/>
          </p:nvSpPr>
          <p:spPr>
            <a:xfrm>
              <a:off x="3417574" y="1784049"/>
              <a:ext cx="1864585" cy="225062"/>
            </a:xfrm>
            <a:prstGeom prst="rect">
              <a:avLst/>
            </a:prstGeom>
          </p:spPr>
          <p:txBody>
            <a:bodyPr vert="horz" wrap="square" lIns="91440" tIns="0" rIns="91440" bIns="45720" rtlCol="0" anchor="t" anchorCtr="0">
              <a:sp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2900" kern="1200">
                  <a:solidFill>
                    <a:schemeClr val="accent6"/>
                  </a:solidFill>
                  <a:latin typeface="Source Sans Pro ExtraLight"/>
                  <a:ea typeface="+mj-ea"/>
                  <a:cs typeface="Source Sans Pro ExtraLight"/>
                </a:defRPr>
              </a:lvl1pPr>
            </a:lstStyle>
            <a:p>
              <a:pPr algn="l"/>
              <a:r>
                <a:rPr lang="en-US" sz="3600" dirty="0">
                  <a:solidFill>
                    <a:schemeClr val="tx1"/>
                  </a:solidFill>
                  <a:latin typeface="Roboto Light"/>
                  <a:cs typeface="Roboto Light"/>
                </a:rPr>
                <a:t>…..</a:t>
              </a:r>
            </a:p>
          </p:txBody>
        </p:sp>
      </p:grpSp>
      <p:cxnSp>
        <p:nvCxnSpPr>
          <p:cNvPr id="42" name="Straight Connector 41"/>
          <p:cNvCxnSpPr/>
          <p:nvPr/>
        </p:nvCxnSpPr>
        <p:spPr>
          <a:xfrm rot="16200000" flipV="1">
            <a:off x="6628153" y="7946345"/>
            <a:ext cx="3535680" cy="59517"/>
          </a:xfrm>
          <a:prstGeom prst="line">
            <a:avLst/>
          </a:prstGeom>
          <a:ln w="12700" cmpd="sng">
            <a:solidFill>
              <a:srgbClr val="E5E5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6200000" flipV="1">
            <a:off x="13457475" y="7946347"/>
            <a:ext cx="3535680" cy="59517"/>
          </a:xfrm>
          <a:prstGeom prst="line">
            <a:avLst/>
          </a:prstGeom>
          <a:ln w="12700" cmpd="sng">
            <a:solidFill>
              <a:srgbClr val="E5E5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itle 6"/>
          <p:cNvSpPr txBox="1">
            <a:spLocks/>
          </p:cNvSpPr>
          <p:nvPr/>
        </p:nvSpPr>
        <p:spPr>
          <a:xfrm>
            <a:off x="1219359" y="587003"/>
            <a:ext cx="21948458" cy="1290386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6800" dirty="0">
                <a:latin typeface="Roboto Light"/>
                <a:cs typeface="Roboto Light"/>
              </a:rPr>
              <a:t>Six Keys for the Success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07FA31FC-442C-4B2E-84F2-5388A520D36F}"/>
              </a:ext>
            </a:extLst>
          </p:cNvPr>
          <p:cNvSpPr txBox="1"/>
          <p:nvPr/>
        </p:nvSpPr>
        <p:spPr>
          <a:xfrm>
            <a:off x="1775136" y="2709073"/>
            <a:ext cx="62200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D15C52F8-4424-4E41-BB98-B034729539FC}"/>
              </a:ext>
            </a:extLst>
          </p:cNvPr>
          <p:cNvSpPr txBox="1"/>
          <p:nvPr/>
        </p:nvSpPr>
        <p:spPr>
          <a:xfrm>
            <a:off x="2407921" y="3728717"/>
            <a:ext cx="5907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0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"/>
          <p:cNvSpPr txBox="1">
            <a:spLocks/>
          </p:cNvSpPr>
          <p:nvPr/>
        </p:nvSpPr>
        <p:spPr>
          <a:xfrm>
            <a:off x="1219359" y="587003"/>
            <a:ext cx="21948458" cy="1290386"/>
          </a:xfrm>
          <a:prstGeom prst="rect">
            <a:avLst/>
          </a:prstGeom>
        </p:spPr>
        <p:txBody>
          <a:bodyPr vert="horz" lIns="243852" tIns="121926" rIns="243852" bIns="121926" rtlCol="0" anchor="ctr">
            <a:noAutofit/>
          </a:bodyPr>
          <a:lstStyle>
            <a:lvl1pPr algn="ctr" defTabSz="1219261" rtl="0" eaLnBrk="1" latinLnBrk="0" hangingPunct="1">
              <a:spcBef>
                <a:spcPct val="0"/>
              </a:spcBef>
              <a:buNone/>
              <a:defRPr sz="7500" kern="1200">
                <a:solidFill>
                  <a:schemeClr val="bg2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r>
              <a:rPr lang="en-US" sz="6800" dirty="0">
                <a:latin typeface="Roboto Light"/>
                <a:cs typeface="Roboto Light"/>
              </a:rPr>
              <a:t>Six Keys for the Success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0" name="Hộp Văn bản 69">
            <a:extLst>
              <a:ext uri="{FF2B5EF4-FFF2-40B4-BE49-F238E27FC236}">
                <a16:creationId xmlns:a16="http://schemas.microsoft.com/office/drawing/2014/main" id="{07FA31FC-442C-4B2E-84F2-5388A520D36F}"/>
              </a:ext>
            </a:extLst>
          </p:cNvPr>
          <p:cNvSpPr txBox="1"/>
          <p:nvPr/>
        </p:nvSpPr>
        <p:spPr>
          <a:xfrm>
            <a:off x="1775136" y="2709073"/>
            <a:ext cx="62200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D15C52F8-4424-4E41-BB98-B034729539FC}"/>
              </a:ext>
            </a:extLst>
          </p:cNvPr>
          <p:cNvSpPr txBox="1"/>
          <p:nvPr/>
        </p:nvSpPr>
        <p:spPr>
          <a:xfrm>
            <a:off x="2407921" y="3728717"/>
            <a:ext cx="5907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C4C5E7-E54E-4938-BC56-76636417446A}"/>
              </a:ext>
            </a:extLst>
          </p:cNvPr>
          <p:cNvSpPr txBox="1"/>
          <p:nvPr/>
        </p:nvSpPr>
        <p:spPr>
          <a:xfrm>
            <a:off x="2407921" y="5669280"/>
            <a:ext cx="1481328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Kỹ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thuật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xây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dựng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Trỏ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các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trang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web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khác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trở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về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trỏ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về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web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cần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SEO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Backlink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– liên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kết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từ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một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trang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nội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dung (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website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trỏ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tới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một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trang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nội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dung (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website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)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khác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</a:p>
          <a:p>
            <a:endParaRPr lang="en-US" dirty="0"/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CD92A72D-0B03-460F-BEB8-75E198968713}"/>
              </a:ext>
            </a:extLst>
          </p:cNvPr>
          <p:cNvSpPr txBox="1"/>
          <p:nvPr/>
        </p:nvSpPr>
        <p:spPr>
          <a:xfrm>
            <a:off x="4786947" y="10629900"/>
            <a:ext cx="1481328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Backlink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nhóm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1" name="Chỗ dành sẵn cho Hình ảnh 2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0B15371D-0B38-4CA4-9C93-983E577F36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7016" r="27016"/>
          <a:stretch>
            <a:fillRect/>
          </a:stretch>
        </p:blipFill>
        <p:spPr>
          <a:xfrm>
            <a:off x="1685524" y="8419246"/>
            <a:ext cx="4792080" cy="4791456"/>
          </a:xfrm>
        </p:spPr>
      </p:pic>
      <p:pic>
        <p:nvPicPr>
          <p:cNvPr id="23" name="Chỗ dành sẵn cho Hình ảnh 22" descr="Ảnh có chứa ảnh chụp màn hình, máy tính, trong nhà&#10;&#10;Mô tả được tạo tự động">
            <a:extLst>
              <a:ext uri="{FF2B5EF4-FFF2-40B4-BE49-F238E27FC236}">
                <a16:creationId xmlns:a16="http://schemas.microsoft.com/office/drawing/2014/main" id="{D42F0AA5-9CFC-4A1F-AD51-B30E179A10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1570" r="31570"/>
          <a:stretch>
            <a:fillRect/>
          </a:stretch>
        </p:blipFill>
        <p:spPr>
          <a:xfrm>
            <a:off x="7102674" y="8419246"/>
            <a:ext cx="4792080" cy="4791456"/>
          </a:xfrm>
        </p:spPr>
      </p:pic>
      <p:pic>
        <p:nvPicPr>
          <p:cNvPr id="12" name="Chỗ dành sẵn cho Hình ảnh 11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3A21BB34-1162-418F-B695-2BCAD035082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4273" r="24273"/>
          <a:stretch>
            <a:fillRect/>
          </a:stretch>
        </p:blipFill>
        <p:spPr>
          <a:xfrm>
            <a:off x="1775136" y="3144866"/>
            <a:ext cx="4612857" cy="4791456"/>
          </a:xfrm>
        </p:spPr>
      </p:pic>
      <p:pic>
        <p:nvPicPr>
          <p:cNvPr id="15" name="Chỗ dành sẵn cho Hình ảnh 14" descr="Ảnh có chứa ảnh chụp màn hình, máy tính, máy tính xách tay&#10;&#10;Mô tả được tạo tự động">
            <a:extLst>
              <a:ext uri="{FF2B5EF4-FFF2-40B4-BE49-F238E27FC236}">
                <a16:creationId xmlns:a16="http://schemas.microsoft.com/office/drawing/2014/main" id="{A9142C96-64BF-4F49-9986-88E223D5529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7715" r="27715"/>
          <a:stretch>
            <a:fillRect/>
          </a:stretch>
        </p:blipFill>
        <p:spPr>
          <a:xfrm>
            <a:off x="7102674" y="3144485"/>
            <a:ext cx="4792080" cy="4791456"/>
          </a:xfrm>
        </p:spPr>
      </p:pic>
      <p:pic>
        <p:nvPicPr>
          <p:cNvPr id="17" name="Chỗ dành sẵn cho Hình ảnh 16" descr="Ảnh có chứa ảnh chụp màn hình, trong nhà, máy tính, máy tính xách tay&#10;&#10;Mô tả được tạo tự động">
            <a:extLst>
              <a:ext uri="{FF2B5EF4-FFF2-40B4-BE49-F238E27FC236}">
                <a16:creationId xmlns:a16="http://schemas.microsoft.com/office/drawing/2014/main" id="{0137AE16-B998-480C-BE90-DDD2040B38A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23867" r="23867"/>
          <a:stretch>
            <a:fillRect/>
          </a:stretch>
        </p:blipFill>
        <p:spPr>
          <a:xfrm>
            <a:off x="12832363" y="3144866"/>
            <a:ext cx="4791075" cy="4791075"/>
          </a:xfrm>
        </p:spPr>
      </p:pic>
      <p:pic>
        <p:nvPicPr>
          <p:cNvPr id="25" name="Chỗ dành sẵn cho Hình ảnh 24" descr="Ảnh có chứa ảnh chụp màn hình, màn hình, trong nhà, máy tính&#10;&#10;Mô tả được tạo tự động">
            <a:extLst>
              <a:ext uri="{FF2B5EF4-FFF2-40B4-BE49-F238E27FC236}">
                <a16:creationId xmlns:a16="http://schemas.microsoft.com/office/drawing/2014/main" id="{E8643192-1594-4ED0-BCE9-CBA30C27128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24094" r="24094"/>
          <a:stretch>
            <a:fillRect/>
          </a:stretch>
        </p:blipFill>
        <p:spPr>
          <a:xfrm>
            <a:off x="12920969" y="8419246"/>
            <a:ext cx="4792080" cy="4791456"/>
          </a:xfrm>
        </p:spPr>
      </p:pic>
      <p:pic>
        <p:nvPicPr>
          <p:cNvPr id="27" name="Chỗ dành sẵn cho Hình ảnh 26" descr="Ảnh có chứa con mèo, trong nhà, màn hình, đang ngồi&#10;&#10;Mô tả được tạo tự động">
            <a:extLst>
              <a:ext uri="{FF2B5EF4-FFF2-40B4-BE49-F238E27FC236}">
                <a16:creationId xmlns:a16="http://schemas.microsoft.com/office/drawing/2014/main" id="{7B646A4C-3AF8-4B34-BB66-D72100AE699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24927" r="24927"/>
          <a:stretch>
            <a:fillRect/>
          </a:stretch>
        </p:blipFill>
        <p:spPr>
          <a:xfrm>
            <a:off x="18739264" y="8419246"/>
            <a:ext cx="4792080" cy="4791456"/>
          </a:xfrm>
        </p:spPr>
      </p:pic>
      <p:pic>
        <p:nvPicPr>
          <p:cNvPr id="19" name="Chỗ dành sẵn cho Hình ảnh 18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06E3DA7-A745-4A89-BC12-28D364F75A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9"/>
          <a:srcRect l="27245" r="27245"/>
          <a:stretch>
            <a:fillRect/>
          </a:stretch>
        </p:blipFill>
        <p:spPr>
          <a:xfrm>
            <a:off x="18338119" y="3177359"/>
            <a:ext cx="4792080" cy="4791456"/>
          </a:xfrm>
        </p:spPr>
      </p:pic>
      <p:cxnSp>
        <p:nvCxnSpPr>
          <p:cNvPr id="31" name="Đường nối Thẳng 30">
            <a:extLst>
              <a:ext uri="{FF2B5EF4-FFF2-40B4-BE49-F238E27FC236}">
                <a16:creationId xmlns:a16="http://schemas.microsoft.com/office/drawing/2014/main" id="{6613C6F5-47E6-4BB0-9430-5C5957525205}"/>
              </a:ext>
            </a:extLst>
          </p:cNvPr>
          <p:cNvCxnSpPr/>
          <p:nvPr/>
        </p:nvCxnSpPr>
        <p:spPr>
          <a:xfrm>
            <a:off x="6705600" y="3227860"/>
            <a:ext cx="0" cy="9982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Đường nối Thẳng 34">
            <a:extLst>
              <a:ext uri="{FF2B5EF4-FFF2-40B4-BE49-F238E27FC236}">
                <a16:creationId xmlns:a16="http://schemas.microsoft.com/office/drawing/2014/main" id="{093057DF-0299-410B-A1A6-484B2D61228B}"/>
              </a:ext>
            </a:extLst>
          </p:cNvPr>
          <p:cNvCxnSpPr/>
          <p:nvPr/>
        </p:nvCxnSpPr>
        <p:spPr>
          <a:xfrm>
            <a:off x="12193587" y="3177359"/>
            <a:ext cx="0" cy="100333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Đường nối Thẳng 36">
            <a:extLst>
              <a:ext uri="{FF2B5EF4-FFF2-40B4-BE49-F238E27FC236}">
                <a16:creationId xmlns:a16="http://schemas.microsoft.com/office/drawing/2014/main" id="{AA16A014-BFFB-422E-B931-8208B826EA87}"/>
              </a:ext>
            </a:extLst>
          </p:cNvPr>
          <p:cNvCxnSpPr/>
          <p:nvPr/>
        </p:nvCxnSpPr>
        <p:spPr>
          <a:xfrm>
            <a:off x="18044160" y="3227860"/>
            <a:ext cx="0" cy="99828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Đường nối Thẳng 38">
            <a:extLst>
              <a:ext uri="{FF2B5EF4-FFF2-40B4-BE49-F238E27FC236}">
                <a16:creationId xmlns:a16="http://schemas.microsoft.com/office/drawing/2014/main" id="{90835616-A306-42C5-8CEA-E529EA713666}"/>
              </a:ext>
            </a:extLst>
          </p:cNvPr>
          <p:cNvCxnSpPr/>
          <p:nvPr/>
        </p:nvCxnSpPr>
        <p:spPr>
          <a:xfrm>
            <a:off x="1566070" y="8194030"/>
            <a:ext cx="223286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2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819FFC-0C46-4E22-9B66-988DF5BE6A96}"/>
              </a:ext>
            </a:extLst>
          </p:cNvPr>
          <p:cNvSpPr txBox="1"/>
          <p:nvPr/>
        </p:nvSpPr>
        <p:spPr>
          <a:xfrm>
            <a:off x="1775135" y="2709073"/>
            <a:ext cx="116265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2733747" y="4421215"/>
            <a:ext cx="64712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E32A37F-5799-424E-9AF7-8678F7A7706A}"/>
              </a:ext>
            </a:extLst>
          </p:cNvPr>
          <p:cNvSpPr txBox="1"/>
          <p:nvPr/>
        </p:nvSpPr>
        <p:spPr>
          <a:xfrm>
            <a:off x="2324732" y="5859736"/>
            <a:ext cx="70713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Kiểm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tra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lượng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Traffic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hàng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ngày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thứ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hạng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của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bộ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từ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khóa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đã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đạt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hay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ch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ư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a.</a:t>
            </a:r>
          </a:p>
          <a:p>
            <a:pPr lvl="0"/>
            <a:endParaRPr lang="en-US" sz="40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lvl="0"/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Dựa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vào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các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phân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tíc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Website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để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có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thể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dự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đoán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thứ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hạng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,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cải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thiện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thứ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hạng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.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4E18DE27-E27D-449B-AE81-FBC0300E91AD}"/>
              </a:ext>
            </a:extLst>
          </p:cNvPr>
          <p:cNvCxnSpPr/>
          <p:nvPr/>
        </p:nvCxnSpPr>
        <p:spPr>
          <a:xfrm>
            <a:off x="11725274" y="5669280"/>
            <a:ext cx="0" cy="4760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67366E77-946C-4479-9A72-17AAB8E098BA}"/>
              </a:ext>
            </a:extLst>
          </p:cNvPr>
          <p:cNvSpPr txBox="1"/>
          <p:nvPr/>
        </p:nvSpPr>
        <p:spPr>
          <a:xfrm>
            <a:off x="15182217" y="4392350"/>
            <a:ext cx="6471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back link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95BC3CA-FE4E-4D20-8E22-918B63C9D662}"/>
              </a:ext>
            </a:extLst>
          </p:cNvPr>
          <p:cNvSpPr txBox="1"/>
          <p:nvPr/>
        </p:nvSpPr>
        <p:spPr>
          <a:xfrm>
            <a:off x="13897857" y="6033955"/>
            <a:ext cx="903993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ối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ưu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Website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lần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hai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rất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quan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trọng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lvl="0"/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Công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việc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này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bao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gồm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sửa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chữa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lại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nội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dung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Website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0"/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Bảo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trì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hệ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thống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các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quy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trình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bảo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dưỡng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sửa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chữa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, duy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trì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và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làm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mới,loại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bỏ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các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link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kém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chất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lượng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, khôi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phục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sửa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chữa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các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link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đang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hoạt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động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cho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nó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trở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nên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tốt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hơn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KẾT QUẢ ĐẠT ĐƯỢC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1775136" y="3493902"/>
            <a:ext cx="6471211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</a:t>
            </a:r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Chinhsuaanh.me: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Cuối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trang 3 (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cao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đạt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21">
            <a:extLst>
              <a:ext uri="{FF2B5EF4-FFF2-40B4-BE49-F238E27FC236}">
                <a16:creationId xmlns:a16="http://schemas.microsoft.com/office/drawing/2014/main" id="{6C67D21F-FECC-45E6-810B-4EBC9B90CEB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3493902"/>
            <a:ext cx="14904720" cy="9764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79E66E60-8BB0-4DB7-9C9F-F62C5B248FC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8"/>
          <a:stretch/>
        </p:blipFill>
        <p:spPr bwMode="auto">
          <a:xfrm>
            <a:off x="8839200" y="3493902"/>
            <a:ext cx="14904719" cy="97648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21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KẾT QUẢ ĐẠT ĐƯỢC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1775136" y="3961744"/>
            <a:ext cx="5509583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4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vi-VN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trên </a:t>
            </a: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MXH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Twitter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18">
            <a:extLst>
              <a:ext uri="{FF2B5EF4-FFF2-40B4-BE49-F238E27FC236}">
                <a16:creationId xmlns:a16="http://schemas.microsoft.com/office/drawing/2014/main" id="{E8F3593A-90B1-4303-9A90-463B892011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21040" y="3493903"/>
            <a:ext cx="15422880" cy="9612497"/>
          </a:xfrm>
          <a:prstGeom prst="rect">
            <a:avLst/>
          </a:prstGeom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1884B576-5428-447A-9864-17A7D4BE20A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21040" y="3544404"/>
            <a:ext cx="15422879" cy="9192360"/>
          </a:xfrm>
          <a:prstGeom prst="rect">
            <a:avLst/>
          </a:prstGeom>
        </p:spPr>
      </p:pic>
      <p:pic>
        <p:nvPicPr>
          <p:cNvPr id="10" name="Picture 20">
            <a:extLst>
              <a:ext uri="{FF2B5EF4-FFF2-40B4-BE49-F238E27FC236}">
                <a16:creationId xmlns:a16="http://schemas.microsoft.com/office/drawing/2014/main" id="{41FEA538-C08D-4B00-A8F7-8CFED932E8D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321040" y="3544405"/>
            <a:ext cx="15422879" cy="91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1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KẾT QUẢ ĐẠT ĐƯỢC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1775136" y="3443401"/>
            <a:ext cx="8313743" cy="1069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CloudFlare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04/2019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Last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week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(7:00AM:14/06/2019 to 7:00AM:19/06/2019)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Requests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Country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…..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50">
            <a:extLst>
              <a:ext uri="{FF2B5EF4-FFF2-40B4-BE49-F238E27FC236}">
                <a16:creationId xmlns:a16="http://schemas.microsoft.com/office/drawing/2014/main" id="{97B6F323-2A5F-4CDE-BE56-824026805B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429873" y="3493902"/>
            <a:ext cx="13615459" cy="9242861"/>
          </a:xfrm>
          <a:prstGeom prst="rect">
            <a:avLst/>
          </a:prstGeom>
        </p:spPr>
      </p:pic>
      <p:pic>
        <p:nvPicPr>
          <p:cNvPr id="12" name="Picture 51">
            <a:extLst>
              <a:ext uri="{FF2B5EF4-FFF2-40B4-BE49-F238E27FC236}">
                <a16:creationId xmlns:a16="http://schemas.microsoft.com/office/drawing/2014/main" id="{ECE43189-2BC0-43EC-84E6-B571B4F0D88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429873" y="3544403"/>
            <a:ext cx="13615458" cy="9192360"/>
          </a:xfrm>
          <a:prstGeom prst="rect">
            <a:avLst/>
          </a:prstGeom>
        </p:spPr>
      </p:pic>
      <p:pic>
        <p:nvPicPr>
          <p:cNvPr id="13" name="Picture 55">
            <a:extLst>
              <a:ext uri="{FF2B5EF4-FFF2-40B4-BE49-F238E27FC236}">
                <a16:creationId xmlns:a16="http://schemas.microsoft.com/office/drawing/2014/main" id="{893984EC-A79B-431D-ABF0-BBEF1CE9C42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429875" y="3443401"/>
            <a:ext cx="13615457" cy="9242859"/>
          </a:xfrm>
          <a:prstGeom prst="rect">
            <a:avLst/>
          </a:prstGeom>
        </p:spPr>
      </p:pic>
      <p:pic>
        <p:nvPicPr>
          <p:cNvPr id="14" name="Picture 56">
            <a:extLst>
              <a:ext uri="{FF2B5EF4-FFF2-40B4-BE49-F238E27FC236}">
                <a16:creationId xmlns:a16="http://schemas.microsoft.com/office/drawing/2014/main" id="{916E28DC-859D-4D28-AA67-3004B707EB7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29874" y="3544404"/>
            <a:ext cx="13615457" cy="9141856"/>
          </a:xfrm>
          <a:prstGeom prst="rect">
            <a:avLst/>
          </a:prstGeom>
        </p:spPr>
      </p:pic>
      <p:pic>
        <p:nvPicPr>
          <p:cNvPr id="16" name="Picture 57">
            <a:extLst>
              <a:ext uri="{FF2B5EF4-FFF2-40B4-BE49-F238E27FC236}">
                <a16:creationId xmlns:a16="http://schemas.microsoft.com/office/drawing/2014/main" id="{5CE14BF1-E1E0-4CE5-8D6F-DE53EDC1881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429875" y="3544404"/>
            <a:ext cx="13615455" cy="91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KẾT QUẢ ĐẠT ĐƯỢC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1267138" y="3772540"/>
            <a:ext cx="5302996" cy="617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Search Console</a:t>
            </a:r>
          </a:p>
          <a:p>
            <a:pPr>
              <a:lnSpc>
                <a:spcPct val="150000"/>
              </a:lnSpc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49">
            <a:extLst>
              <a:ext uri="{FF2B5EF4-FFF2-40B4-BE49-F238E27FC236}">
                <a16:creationId xmlns:a16="http://schemas.microsoft.com/office/drawing/2014/main" id="{FBD12C8D-296F-4AF7-A3BB-A93CD49F72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8134" y="3493902"/>
            <a:ext cx="16729527" cy="92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KẾT QUẢ ĐẠT ĐƯỢC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1775133" y="3131050"/>
            <a:ext cx="8313743" cy="1134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Analytics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lượt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nguồn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nhất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29">
            <a:extLst>
              <a:ext uri="{FF2B5EF4-FFF2-40B4-BE49-F238E27FC236}">
                <a16:creationId xmlns:a16="http://schemas.microsoft.com/office/drawing/2014/main" id="{14275DBC-7953-4E32-A495-060EDF055E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88879" y="3493903"/>
            <a:ext cx="13888721" cy="9646364"/>
          </a:xfrm>
          <a:prstGeom prst="rect">
            <a:avLst/>
          </a:prstGeom>
        </p:spPr>
      </p:pic>
      <p:pic>
        <p:nvPicPr>
          <p:cNvPr id="19" name="Picture 32">
            <a:extLst>
              <a:ext uri="{FF2B5EF4-FFF2-40B4-BE49-F238E27FC236}">
                <a16:creationId xmlns:a16="http://schemas.microsoft.com/office/drawing/2014/main" id="{9C0C35E1-B35A-4FCA-A99E-D6B522F3D5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88880" y="3544405"/>
            <a:ext cx="13888719" cy="9595862"/>
          </a:xfrm>
          <a:prstGeom prst="rect">
            <a:avLst/>
          </a:prstGeom>
        </p:spPr>
      </p:pic>
      <p:pic>
        <p:nvPicPr>
          <p:cNvPr id="20" name="Picture 42">
            <a:extLst>
              <a:ext uri="{FF2B5EF4-FFF2-40B4-BE49-F238E27FC236}">
                <a16:creationId xmlns:a16="http://schemas.microsoft.com/office/drawing/2014/main" id="{AFD2EDCC-C475-45A3-9627-26BB5D706BA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088879" y="3544405"/>
            <a:ext cx="13888719" cy="9595861"/>
          </a:xfrm>
          <a:prstGeom prst="rect">
            <a:avLst/>
          </a:prstGeom>
        </p:spPr>
      </p:pic>
      <p:pic>
        <p:nvPicPr>
          <p:cNvPr id="21" name="Picture 44">
            <a:extLst>
              <a:ext uri="{FF2B5EF4-FFF2-40B4-BE49-F238E27FC236}">
                <a16:creationId xmlns:a16="http://schemas.microsoft.com/office/drawing/2014/main" id="{A5E3D34D-C4AE-46A7-87B7-66A979D136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088876" y="3544404"/>
            <a:ext cx="13888721" cy="9595861"/>
          </a:xfrm>
          <a:prstGeom prst="rect">
            <a:avLst/>
          </a:prstGeom>
        </p:spPr>
      </p:pic>
      <p:pic>
        <p:nvPicPr>
          <p:cNvPr id="22" name="Picture 46">
            <a:extLst>
              <a:ext uri="{FF2B5EF4-FFF2-40B4-BE49-F238E27FC236}">
                <a16:creationId xmlns:a16="http://schemas.microsoft.com/office/drawing/2014/main" id="{A64FB1EE-5D3A-4E69-8A59-E721473A3EC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0088879" y="3544405"/>
            <a:ext cx="13888717" cy="9646361"/>
          </a:xfrm>
          <a:prstGeom prst="rect">
            <a:avLst/>
          </a:prstGeom>
        </p:spPr>
      </p:pic>
      <p:pic>
        <p:nvPicPr>
          <p:cNvPr id="23" name="Picture 48">
            <a:extLst>
              <a:ext uri="{FF2B5EF4-FFF2-40B4-BE49-F238E27FC236}">
                <a16:creationId xmlns:a16="http://schemas.microsoft.com/office/drawing/2014/main" id="{0364E0C9-B969-4D0C-B736-B1A84D1021AD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0088880" y="3544406"/>
            <a:ext cx="13888719" cy="96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1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75136" y="968500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KẾT LUẬN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500037" y="2524806"/>
            <a:ext cx="7173985" cy="10992062"/>
            <a:chOff x="4678363" y="2933700"/>
            <a:chExt cx="2735262" cy="4191000"/>
          </a:xfrm>
        </p:grpSpPr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4678363" y="5268913"/>
              <a:ext cx="1882775" cy="1430337"/>
            </a:xfrm>
            <a:custGeom>
              <a:avLst/>
              <a:gdLst>
                <a:gd name="T0" fmla="*/ 5212 w 5232"/>
                <a:gd name="T1" fmla="*/ 3487 h 3973"/>
                <a:gd name="T2" fmla="*/ 5212 w 5232"/>
                <a:gd name="T3" fmla="*/ 3487 h 3973"/>
                <a:gd name="T4" fmla="*/ 4844 w 5232"/>
                <a:gd name="T5" fmla="*/ 3875 h 3973"/>
                <a:gd name="T6" fmla="*/ 465 w 5232"/>
                <a:gd name="T7" fmla="*/ 3952 h 3973"/>
                <a:gd name="T8" fmla="*/ 58 w 5232"/>
                <a:gd name="T9" fmla="*/ 3584 h 3973"/>
                <a:gd name="T10" fmla="*/ 0 w 5232"/>
                <a:gd name="T11" fmla="*/ 484 h 3973"/>
                <a:gd name="T12" fmla="*/ 387 w 5232"/>
                <a:gd name="T13" fmla="*/ 97 h 3973"/>
                <a:gd name="T14" fmla="*/ 4766 w 5232"/>
                <a:gd name="T15" fmla="*/ 0 h 3973"/>
                <a:gd name="T16" fmla="*/ 5154 w 5232"/>
                <a:gd name="T17" fmla="*/ 387 h 3973"/>
                <a:gd name="T18" fmla="*/ 5212 w 5232"/>
                <a:gd name="T19" fmla="*/ 3487 h 3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2" h="3973">
                  <a:moveTo>
                    <a:pt x="5212" y="3487"/>
                  </a:moveTo>
                  <a:lnTo>
                    <a:pt x="5212" y="3487"/>
                  </a:lnTo>
                  <a:cubicBezTo>
                    <a:pt x="5231" y="3701"/>
                    <a:pt x="5057" y="3875"/>
                    <a:pt x="4844" y="3875"/>
                  </a:cubicBezTo>
                  <a:cubicBezTo>
                    <a:pt x="465" y="3952"/>
                    <a:pt x="465" y="3952"/>
                    <a:pt x="465" y="3952"/>
                  </a:cubicBezTo>
                  <a:cubicBezTo>
                    <a:pt x="252" y="3972"/>
                    <a:pt x="58" y="3797"/>
                    <a:pt x="58" y="3584"/>
                  </a:cubicBezTo>
                  <a:cubicBezTo>
                    <a:pt x="0" y="484"/>
                    <a:pt x="0" y="484"/>
                    <a:pt x="0" y="484"/>
                  </a:cubicBezTo>
                  <a:cubicBezTo>
                    <a:pt x="0" y="271"/>
                    <a:pt x="174" y="97"/>
                    <a:pt x="387" y="97"/>
                  </a:cubicBezTo>
                  <a:cubicBezTo>
                    <a:pt x="4766" y="0"/>
                    <a:pt x="4766" y="0"/>
                    <a:pt x="4766" y="0"/>
                  </a:cubicBezTo>
                  <a:cubicBezTo>
                    <a:pt x="4979" y="0"/>
                    <a:pt x="5154" y="174"/>
                    <a:pt x="5154" y="387"/>
                  </a:cubicBezTo>
                  <a:lnTo>
                    <a:pt x="5212" y="3487"/>
                  </a:lnTo>
                </a:path>
              </a:pathLst>
            </a:custGeom>
            <a:solidFill>
              <a:srgbClr val="A38F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3"/>
            <p:cNvSpPr>
              <a:spLocks noChangeArrowheads="1"/>
            </p:cNvSpPr>
            <p:nvPr/>
          </p:nvSpPr>
          <p:spPr bwMode="auto">
            <a:xfrm>
              <a:off x="4684713" y="5507038"/>
              <a:ext cx="1855787" cy="523875"/>
            </a:xfrm>
            <a:custGeom>
              <a:avLst/>
              <a:gdLst>
                <a:gd name="T0" fmla="*/ 0 w 5155"/>
                <a:gd name="T1" fmla="*/ 0 h 1455"/>
                <a:gd name="T2" fmla="*/ 0 w 5155"/>
                <a:gd name="T3" fmla="*/ 620 h 1455"/>
                <a:gd name="T4" fmla="*/ 1395 w 5155"/>
                <a:gd name="T5" fmla="*/ 1454 h 1455"/>
                <a:gd name="T6" fmla="*/ 3953 w 5155"/>
                <a:gd name="T7" fmla="*/ 1395 h 1455"/>
                <a:gd name="T8" fmla="*/ 5154 w 5155"/>
                <a:gd name="T9" fmla="*/ 465 h 1455"/>
                <a:gd name="T10" fmla="*/ 5154 w 5155"/>
                <a:gd name="T11" fmla="*/ 0 h 1455"/>
                <a:gd name="T12" fmla="*/ 0 w 5155"/>
                <a:gd name="T13" fmla="*/ 0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55" h="1455">
                  <a:moveTo>
                    <a:pt x="0" y="0"/>
                  </a:moveTo>
                  <a:lnTo>
                    <a:pt x="0" y="620"/>
                  </a:lnTo>
                  <a:lnTo>
                    <a:pt x="1395" y="1454"/>
                  </a:lnTo>
                  <a:lnTo>
                    <a:pt x="3953" y="1395"/>
                  </a:lnTo>
                  <a:lnTo>
                    <a:pt x="5154" y="465"/>
                  </a:lnTo>
                  <a:lnTo>
                    <a:pt x="5154" y="0"/>
                  </a:lnTo>
                  <a:lnTo>
                    <a:pt x="0" y="0"/>
                  </a:lnTo>
                </a:path>
              </a:pathLst>
            </a:custGeom>
            <a:solidFill>
              <a:srgbClr val="7670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4"/>
            <p:cNvSpPr>
              <a:spLocks noChangeArrowheads="1"/>
            </p:cNvSpPr>
            <p:nvPr/>
          </p:nvSpPr>
          <p:spPr bwMode="auto">
            <a:xfrm>
              <a:off x="4678363" y="5268913"/>
              <a:ext cx="1862137" cy="725487"/>
            </a:xfrm>
            <a:custGeom>
              <a:avLst/>
              <a:gdLst>
                <a:gd name="T0" fmla="*/ 5154 w 5174"/>
                <a:gd name="T1" fmla="*/ 387 h 2016"/>
                <a:gd name="T2" fmla="*/ 5154 w 5174"/>
                <a:gd name="T3" fmla="*/ 387 h 2016"/>
                <a:gd name="T4" fmla="*/ 4766 w 5174"/>
                <a:gd name="T5" fmla="*/ 0 h 2016"/>
                <a:gd name="T6" fmla="*/ 387 w 5174"/>
                <a:gd name="T7" fmla="*/ 97 h 2016"/>
                <a:gd name="T8" fmla="*/ 0 w 5174"/>
                <a:gd name="T9" fmla="*/ 484 h 2016"/>
                <a:gd name="T10" fmla="*/ 19 w 5174"/>
                <a:gd name="T11" fmla="*/ 872 h 2016"/>
                <a:gd name="T12" fmla="*/ 1414 w 5174"/>
                <a:gd name="T13" fmla="*/ 2015 h 2016"/>
                <a:gd name="T14" fmla="*/ 3972 w 5174"/>
                <a:gd name="T15" fmla="*/ 1957 h 2016"/>
                <a:gd name="T16" fmla="*/ 5173 w 5174"/>
                <a:gd name="T17" fmla="*/ 833 h 2016"/>
                <a:gd name="T18" fmla="*/ 5154 w 5174"/>
                <a:gd name="T19" fmla="*/ 387 h 2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4" h="2016">
                  <a:moveTo>
                    <a:pt x="5154" y="387"/>
                  </a:moveTo>
                  <a:lnTo>
                    <a:pt x="5154" y="387"/>
                  </a:lnTo>
                  <a:cubicBezTo>
                    <a:pt x="5154" y="174"/>
                    <a:pt x="4979" y="0"/>
                    <a:pt x="4766" y="0"/>
                  </a:cubicBezTo>
                  <a:cubicBezTo>
                    <a:pt x="387" y="97"/>
                    <a:pt x="387" y="97"/>
                    <a:pt x="387" y="97"/>
                  </a:cubicBezTo>
                  <a:cubicBezTo>
                    <a:pt x="174" y="97"/>
                    <a:pt x="0" y="271"/>
                    <a:pt x="0" y="484"/>
                  </a:cubicBezTo>
                  <a:cubicBezTo>
                    <a:pt x="19" y="872"/>
                    <a:pt x="19" y="872"/>
                    <a:pt x="19" y="872"/>
                  </a:cubicBezTo>
                  <a:cubicBezTo>
                    <a:pt x="1414" y="2015"/>
                    <a:pt x="1414" y="2015"/>
                    <a:pt x="1414" y="2015"/>
                  </a:cubicBezTo>
                  <a:cubicBezTo>
                    <a:pt x="3972" y="1957"/>
                    <a:pt x="3972" y="1957"/>
                    <a:pt x="3972" y="1957"/>
                  </a:cubicBezTo>
                  <a:cubicBezTo>
                    <a:pt x="5173" y="833"/>
                    <a:pt x="5173" y="833"/>
                    <a:pt x="5173" y="833"/>
                  </a:cubicBezTo>
                  <a:lnTo>
                    <a:pt x="5154" y="387"/>
                  </a:lnTo>
                </a:path>
              </a:pathLst>
            </a:custGeom>
            <a:solidFill>
              <a:srgbClr val="F7DA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5165725" y="5005388"/>
              <a:ext cx="906463" cy="293687"/>
            </a:xfrm>
            <a:custGeom>
              <a:avLst/>
              <a:gdLst>
                <a:gd name="T0" fmla="*/ 0 w 2520"/>
                <a:gd name="T1" fmla="*/ 39 h 814"/>
                <a:gd name="T2" fmla="*/ 0 w 2520"/>
                <a:gd name="T3" fmla="*/ 813 h 814"/>
                <a:gd name="T4" fmla="*/ 272 w 2520"/>
                <a:gd name="T5" fmla="*/ 813 h 814"/>
                <a:gd name="T6" fmla="*/ 252 w 2520"/>
                <a:gd name="T7" fmla="*/ 154 h 814"/>
                <a:gd name="T8" fmla="*/ 2228 w 2520"/>
                <a:gd name="T9" fmla="*/ 116 h 814"/>
                <a:gd name="T10" fmla="*/ 2248 w 2520"/>
                <a:gd name="T11" fmla="*/ 774 h 814"/>
                <a:gd name="T12" fmla="*/ 2519 w 2520"/>
                <a:gd name="T13" fmla="*/ 774 h 814"/>
                <a:gd name="T14" fmla="*/ 2519 w 2520"/>
                <a:gd name="T15" fmla="*/ 0 h 814"/>
                <a:gd name="T16" fmla="*/ 0 w 2520"/>
                <a:gd name="T17" fmla="*/ 39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0" h="814">
                  <a:moveTo>
                    <a:pt x="0" y="39"/>
                  </a:moveTo>
                  <a:lnTo>
                    <a:pt x="0" y="813"/>
                  </a:lnTo>
                  <a:lnTo>
                    <a:pt x="272" y="813"/>
                  </a:lnTo>
                  <a:lnTo>
                    <a:pt x="252" y="154"/>
                  </a:lnTo>
                  <a:lnTo>
                    <a:pt x="2228" y="116"/>
                  </a:lnTo>
                  <a:lnTo>
                    <a:pt x="2248" y="774"/>
                  </a:lnTo>
                  <a:lnTo>
                    <a:pt x="2519" y="774"/>
                  </a:lnTo>
                  <a:lnTo>
                    <a:pt x="2519" y="0"/>
                  </a:lnTo>
                  <a:lnTo>
                    <a:pt x="0" y="39"/>
                  </a:lnTo>
                </a:path>
              </a:pathLst>
            </a:custGeom>
            <a:solidFill>
              <a:srgbClr val="F9C6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5480050" y="5932488"/>
              <a:ext cx="306388" cy="341312"/>
            </a:xfrm>
            <a:custGeom>
              <a:avLst/>
              <a:gdLst>
                <a:gd name="T0" fmla="*/ 852 w 853"/>
                <a:gd name="T1" fmla="*/ 542 h 950"/>
                <a:gd name="T2" fmla="*/ 852 w 853"/>
                <a:gd name="T3" fmla="*/ 542 h 950"/>
                <a:gd name="T4" fmla="*/ 504 w 853"/>
                <a:gd name="T5" fmla="*/ 949 h 950"/>
                <a:gd name="T6" fmla="*/ 368 w 853"/>
                <a:gd name="T7" fmla="*/ 949 h 950"/>
                <a:gd name="T8" fmla="*/ 0 w 853"/>
                <a:gd name="T9" fmla="*/ 561 h 950"/>
                <a:gd name="T10" fmla="*/ 0 w 853"/>
                <a:gd name="T11" fmla="*/ 406 h 950"/>
                <a:gd name="T12" fmla="*/ 349 w 853"/>
                <a:gd name="T13" fmla="*/ 0 h 950"/>
                <a:gd name="T14" fmla="*/ 485 w 853"/>
                <a:gd name="T15" fmla="*/ 0 h 950"/>
                <a:gd name="T16" fmla="*/ 852 w 853"/>
                <a:gd name="T17" fmla="*/ 387 h 950"/>
                <a:gd name="T18" fmla="*/ 852 w 853"/>
                <a:gd name="T19" fmla="*/ 542 h 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3" h="950">
                  <a:moveTo>
                    <a:pt x="852" y="542"/>
                  </a:moveTo>
                  <a:lnTo>
                    <a:pt x="852" y="542"/>
                  </a:lnTo>
                  <a:cubicBezTo>
                    <a:pt x="852" y="755"/>
                    <a:pt x="697" y="930"/>
                    <a:pt x="504" y="949"/>
                  </a:cubicBezTo>
                  <a:cubicBezTo>
                    <a:pt x="368" y="949"/>
                    <a:pt x="368" y="949"/>
                    <a:pt x="368" y="949"/>
                  </a:cubicBezTo>
                  <a:cubicBezTo>
                    <a:pt x="175" y="949"/>
                    <a:pt x="0" y="775"/>
                    <a:pt x="0" y="561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0" y="193"/>
                    <a:pt x="155" y="19"/>
                    <a:pt x="349" y="0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678" y="0"/>
                    <a:pt x="852" y="174"/>
                    <a:pt x="852" y="387"/>
                  </a:cubicBezTo>
                  <a:lnTo>
                    <a:pt x="852" y="542"/>
                  </a:lnTo>
                </a:path>
              </a:pathLst>
            </a:custGeom>
            <a:solidFill>
              <a:srgbClr val="F9C6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7"/>
            <p:cNvSpPr>
              <a:spLocks noChangeArrowheads="1"/>
            </p:cNvSpPr>
            <p:nvPr/>
          </p:nvSpPr>
          <p:spPr bwMode="auto">
            <a:xfrm>
              <a:off x="5403850" y="6057900"/>
              <a:ext cx="454025" cy="125413"/>
            </a:xfrm>
            <a:custGeom>
              <a:avLst/>
              <a:gdLst>
                <a:gd name="T0" fmla="*/ 1259 w 1260"/>
                <a:gd name="T1" fmla="*/ 0 h 350"/>
                <a:gd name="T2" fmla="*/ 1259 w 1260"/>
                <a:gd name="T3" fmla="*/ 0 h 350"/>
                <a:gd name="T4" fmla="*/ 736 w 1260"/>
                <a:gd name="T5" fmla="*/ 349 h 350"/>
                <a:gd name="T6" fmla="*/ 523 w 1260"/>
                <a:gd name="T7" fmla="*/ 349 h 350"/>
                <a:gd name="T8" fmla="*/ 0 w 1260"/>
                <a:gd name="T9" fmla="*/ 19 h 350"/>
                <a:gd name="T10" fmla="*/ 1259 w 1260"/>
                <a:gd name="T11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0" h="350">
                  <a:moveTo>
                    <a:pt x="1259" y="0"/>
                  </a:moveTo>
                  <a:lnTo>
                    <a:pt x="1259" y="0"/>
                  </a:lnTo>
                  <a:cubicBezTo>
                    <a:pt x="1259" y="174"/>
                    <a:pt x="1027" y="349"/>
                    <a:pt x="736" y="349"/>
                  </a:cubicBezTo>
                  <a:cubicBezTo>
                    <a:pt x="523" y="349"/>
                    <a:pt x="523" y="349"/>
                    <a:pt x="523" y="349"/>
                  </a:cubicBezTo>
                  <a:cubicBezTo>
                    <a:pt x="233" y="349"/>
                    <a:pt x="0" y="213"/>
                    <a:pt x="0" y="19"/>
                  </a:cubicBezTo>
                  <a:lnTo>
                    <a:pt x="1259" y="0"/>
                  </a:lnTo>
                </a:path>
              </a:pathLst>
            </a:custGeom>
            <a:solidFill>
              <a:srgbClr val="7670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8"/>
            <p:cNvSpPr>
              <a:spLocks noChangeArrowheads="1"/>
            </p:cNvSpPr>
            <p:nvPr/>
          </p:nvSpPr>
          <p:spPr bwMode="auto">
            <a:xfrm>
              <a:off x="5480050" y="5981700"/>
              <a:ext cx="306388" cy="90488"/>
            </a:xfrm>
            <a:custGeom>
              <a:avLst/>
              <a:gdLst>
                <a:gd name="T0" fmla="*/ 852 w 853"/>
                <a:gd name="T1" fmla="*/ 232 h 253"/>
                <a:gd name="T2" fmla="*/ 0 w 853"/>
                <a:gd name="T3" fmla="*/ 252 h 253"/>
                <a:gd name="T4" fmla="*/ 0 w 853"/>
                <a:gd name="T5" fmla="*/ 20 h 253"/>
                <a:gd name="T6" fmla="*/ 852 w 853"/>
                <a:gd name="T7" fmla="*/ 0 h 253"/>
                <a:gd name="T8" fmla="*/ 852 w 853"/>
                <a:gd name="T9" fmla="*/ 232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3" h="253">
                  <a:moveTo>
                    <a:pt x="852" y="232"/>
                  </a:moveTo>
                  <a:lnTo>
                    <a:pt x="0" y="252"/>
                  </a:lnTo>
                  <a:lnTo>
                    <a:pt x="0" y="20"/>
                  </a:lnTo>
                  <a:lnTo>
                    <a:pt x="852" y="0"/>
                  </a:lnTo>
                  <a:lnTo>
                    <a:pt x="852" y="232"/>
                  </a:lnTo>
                </a:path>
              </a:pathLst>
            </a:custGeom>
            <a:solidFill>
              <a:srgbClr val="F9C62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9"/>
            <p:cNvSpPr>
              <a:spLocks noChangeArrowheads="1"/>
            </p:cNvSpPr>
            <p:nvPr/>
          </p:nvSpPr>
          <p:spPr bwMode="auto">
            <a:xfrm>
              <a:off x="5389563" y="6037263"/>
              <a:ext cx="468312" cy="133350"/>
            </a:xfrm>
            <a:custGeom>
              <a:avLst/>
              <a:gdLst>
                <a:gd name="T0" fmla="*/ 1298 w 1299"/>
                <a:gd name="T1" fmla="*/ 330 h 369"/>
                <a:gd name="T2" fmla="*/ 19 w 1299"/>
                <a:gd name="T3" fmla="*/ 368 h 369"/>
                <a:gd name="T4" fmla="*/ 0 w 1299"/>
                <a:gd name="T5" fmla="*/ 19 h 369"/>
                <a:gd name="T6" fmla="*/ 1298 w 1299"/>
                <a:gd name="T7" fmla="*/ 0 h 369"/>
                <a:gd name="T8" fmla="*/ 1298 w 1299"/>
                <a:gd name="T9" fmla="*/ 33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9" h="369">
                  <a:moveTo>
                    <a:pt x="1298" y="330"/>
                  </a:moveTo>
                  <a:lnTo>
                    <a:pt x="19" y="368"/>
                  </a:lnTo>
                  <a:lnTo>
                    <a:pt x="0" y="19"/>
                  </a:lnTo>
                  <a:lnTo>
                    <a:pt x="1298" y="0"/>
                  </a:lnTo>
                  <a:lnTo>
                    <a:pt x="1298" y="330"/>
                  </a:lnTo>
                </a:path>
              </a:pathLst>
            </a:custGeom>
            <a:solidFill>
              <a:srgbClr val="A38F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 noChangeArrowheads="1"/>
            </p:cNvSpPr>
            <p:nvPr/>
          </p:nvSpPr>
          <p:spPr bwMode="auto">
            <a:xfrm>
              <a:off x="5116513" y="4914900"/>
              <a:ext cx="1019175" cy="669925"/>
            </a:xfrm>
            <a:custGeom>
              <a:avLst/>
              <a:gdLst>
                <a:gd name="T0" fmla="*/ 0 w 2830"/>
                <a:gd name="T1" fmla="*/ 39 h 1860"/>
                <a:gd name="T2" fmla="*/ 20 w 2830"/>
                <a:gd name="T3" fmla="*/ 1859 h 1860"/>
                <a:gd name="T4" fmla="*/ 310 w 2830"/>
                <a:gd name="T5" fmla="*/ 1859 h 1860"/>
                <a:gd name="T6" fmla="*/ 291 w 2830"/>
                <a:gd name="T7" fmla="*/ 310 h 1860"/>
                <a:gd name="T8" fmla="*/ 2500 w 2830"/>
                <a:gd name="T9" fmla="*/ 271 h 1860"/>
                <a:gd name="T10" fmla="*/ 2519 w 2830"/>
                <a:gd name="T11" fmla="*/ 1820 h 1860"/>
                <a:gd name="T12" fmla="*/ 2829 w 2830"/>
                <a:gd name="T13" fmla="*/ 1820 h 1860"/>
                <a:gd name="T14" fmla="*/ 2810 w 2830"/>
                <a:gd name="T15" fmla="*/ 0 h 1860"/>
                <a:gd name="T16" fmla="*/ 0 w 2830"/>
                <a:gd name="T17" fmla="*/ 39 h 1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0" h="1860">
                  <a:moveTo>
                    <a:pt x="0" y="39"/>
                  </a:moveTo>
                  <a:lnTo>
                    <a:pt x="20" y="1859"/>
                  </a:lnTo>
                  <a:lnTo>
                    <a:pt x="310" y="1859"/>
                  </a:lnTo>
                  <a:lnTo>
                    <a:pt x="291" y="310"/>
                  </a:lnTo>
                  <a:lnTo>
                    <a:pt x="2500" y="271"/>
                  </a:lnTo>
                  <a:lnTo>
                    <a:pt x="2519" y="1820"/>
                  </a:lnTo>
                  <a:lnTo>
                    <a:pt x="2829" y="1820"/>
                  </a:lnTo>
                  <a:lnTo>
                    <a:pt x="2810" y="0"/>
                  </a:lnTo>
                  <a:lnTo>
                    <a:pt x="0" y="39"/>
                  </a:lnTo>
                </a:path>
              </a:pathLst>
            </a:custGeom>
            <a:solidFill>
              <a:srgbClr val="F7DA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1"/>
            <p:cNvSpPr>
              <a:spLocks noChangeArrowheads="1"/>
            </p:cNvSpPr>
            <p:nvPr/>
          </p:nvSpPr>
          <p:spPr bwMode="auto">
            <a:xfrm>
              <a:off x="5368925" y="4530725"/>
              <a:ext cx="390525" cy="404813"/>
            </a:xfrm>
            <a:custGeom>
              <a:avLst/>
              <a:gdLst>
                <a:gd name="T0" fmla="*/ 271 w 1086"/>
                <a:gd name="T1" fmla="*/ 175 h 1125"/>
                <a:gd name="T2" fmla="*/ 271 w 1086"/>
                <a:gd name="T3" fmla="*/ 175 h 1125"/>
                <a:gd name="T4" fmla="*/ 291 w 1086"/>
                <a:gd name="T5" fmla="*/ 485 h 1125"/>
                <a:gd name="T6" fmla="*/ 77 w 1086"/>
                <a:gd name="T7" fmla="*/ 1124 h 1125"/>
                <a:gd name="T8" fmla="*/ 1085 w 1086"/>
                <a:gd name="T9" fmla="*/ 911 h 1125"/>
                <a:gd name="T10" fmla="*/ 659 w 1086"/>
                <a:gd name="T11" fmla="*/ 426 h 1125"/>
                <a:gd name="T12" fmla="*/ 581 w 1086"/>
                <a:gd name="T13" fmla="*/ 116 h 1125"/>
                <a:gd name="T14" fmla="*/ 523 w 1086"/>
                <a:gd name="T15" fmla="*/ 0 h 1125"/>
                <a:gd name="T16" fmla="*/ 387 w 1086"/>
                <a:gd name="T17" fmla="*/ 39 h 1125"/>
                <a:gd name="T18" fmla="*/ 252 w 1086"/>
                <a:gd name="T19" fmla="*/ 77 h 1125"/>
                <a:gd name="T20" fmla="*/ 271 w 1086"/>
                <a:gd name="T21" fmla="*/ 175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6" h="1125">
                  <a:moveTo>
                    <a:pt x="271" y="175"/>
                  </a:moveTo>
                  <a:lnTo>
                    <a:pt x="271" y="175"/>
                  </a:lnTo>
                  <a:cubicBezTo>
                    <a:pt x="291" y="485"/>
                    <a:pt x="291" y="485"/>
                    <a:pt x="291" y="485"/>
                  </a:cubicBezTo>
                  <a:cubicBezTo>
                    <a:pt x="291" y="485"/>
                    <a:pt x="0" y="678"/>
                    <a:pt x="77" y="1124"/>
                  </a:cubicBezTo>
                  <a:cubicBezTo>
                    <a:pt x="1085" y="911"/>
                    <a:pt x="1085" y="911"/>
                    <a:pt x="1085" y="911"/>
                  </a:cubicBezTo>
                  <a:cubicBezTo>
                    <a:pt x="1085" y="911"/>
                    <a:pt x="969" y="485"/>
                    <a:pt x="659" y="426"/>
                  </a:cubicBezTo>
                  <a:cubicBezTo>
                    <a:pt x="581" y="116"/>
                    <a:pt x="581" y="116"/>
                    <a:pt x="581" y="116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387" y="39"/>
                    <a:pt x="387" y="39"/>
                    <a:pt x="387" y="39"/>
                  </a:cubicBezTo>
                  <a:cubicBezTo>
                    <a:pt x="252" y="77"/>
                    <a:pt x="252" y="77"/>
                    <a:pt x="252" y="77"/>
                  </a:cubicBezTo>
                  <a:lnTo>
                    <a:pt x="271" y="175"/>
                  </a:lnTo>
                </a:path>
              </a:pathLst>
            </a:custGeom>
            <a:solidFill>
              <a:srgbClr val="FED6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2"/>
            <p:cNvSpPr>
              <a:spLocks noChangeArrowheads="1"/>
            </p:cNvSpPr>
            <p:nvPr/>
          </p:nvSpPr>
          <p:spPr bwMode="auto">
            <a:xfrm>
              <a:off x="5395913" y="4824413"/>
              <a:ext cx="398462" cy="361950"/>
            </a:xfrm>
            <a:custGeom>
              <a:avLst/>
              <a:gdLst>
                <a:gd name="T0" fmla="*/ 989 w 1106"/>
                <a:gd name="T1" fmla="*/ 58 h 1007"/>
                <a:gd name="T2" fmla="*/ 989 w 1106"/>
                <a:gd name="T3" fmla="*/ 58 h 1007"/>
                <a:gd name="T4" fmla="*/ 1105 w 1106"/>
                <a:gd name="T5" fmla="*/ 407 h 1007"/>
                <a:gd name="T6" fmla="*/ 950 w 1106"/>
                <a:gd name="T7" fmla="*/ 465 h 1007"/>
                <a:gd name="T8" fmla="*/ 814 w 1106"/>
                <a:gd name="T9" fmla="*/ 116 h 1007"/>
                <a:gd name="T10" fmla="*/ 911 w 1106"/>
                <a:gd name="T11" fmla="*/ 774 h 1007"/>
                <a:gd name="T12" fmla="*/ 737 w 1106"/>
                <a:gd name="T13" fmla="*/ 832 h 1007"/>
                <a:gd name="T14" fmla="*/ 582 w 1106"/>
                <a:gd name="T15" fmla="*/ 871 h 1007"/>
                <a:gd name="T16" fmla="*/ 369 w 1106"/>
                <a:gd name="T17" fmla="*/ 910 h 1007"/>
                <a:gd name="T18" fmla="*/ 310 w 1106"/>
                <a:gd name="T19" fmla="*/ 774 h 1007"/>
                <a:gd name="T20" fmla="*/ 194 w 1106"/>
                <a:gd name="T21" fmla="*/ 774 h 1007"/>
                <a:gd name="T22" fmla="*/ 0 w 1106"/>
                <a:gd name="T23" fmla="*/ 291 h 1007"/>
                <a:gd name="T24" fmla="*/ 39 w 1106"/>
                <a:gd name="T25" fmla="*/ 193 h 1007"/>
                <a:gd name="T26" fmla="*/ 969 w 1106"/>
                <a:gd name="T27" fmla="*/ 0 h 1007"/>
                <a:gd name="T28" fmla="*/ 989 w 1106"/>
                <a:gd name="T29" fmla="*/ 58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06" h="1007">
                  <a:moveTo>
                    <a:pt x="989" y="58"/>
                  </a:moveTo>
                  <a:lnTo>
                    <a:pt x="989" y="58"/>
                  </a:lnTo>
                  <a:cubicBezTo>
                    <a:pt x="1105" y="407"/>
                    <a:pt x="1105" y="407"/>
                    <a:pt x="1105" y="407"/>
                  </a:cubicBezTo>
                  <a:cubicBezTo>
                    <a:pt x="1105" y="407"/>
                    <a:pt x="1085" y="580"/>
                    <a:pt x="950" y="465"/>
                  </a:cubicBezTo>
                  <a:cubicBezTo>
                    <a:pt x="814" y="116"/>
                    <a:pt x="814" y="116"/>
                    <a:pt x="814" y="116"/>
                  </a:cubicBezTo>
                  <a:cubicBezTo>
                    <a:pt x="911" y="774"/>
                    <a:pt x="911" y="774"/>
                    <a:pt x="911" y="774"/>
                  </a:cubicBezTo>
                  <a:cubicBezTo>
                    <a:pt x="911" y="774"/>
                    <a:pt x="834" y="910"/>
                    <a:pt x="737" y="832"/>
                  </a:cubicBezTo>
                  <a:cubicBezTo>
                    <a:pt x="737" y="832"/>
                    <a:pt x="679" y="948"/>
                    <a:pt x="582" y="871"/>
                  </a:cubicBezTo>
                  <a:cubicBezTo>
                    <a:pt x="582" y="871"/>
                    <a:pt x="465" y="1006"/>
                    <a:pt x="369" y="910"/>
                  </a:cubicBezTo>
                  <a:cubicBezTo>
                    <a:pt x="310" y="774"/>
                    <a:pt x="310" y="774"/>
                    <a:pt x="310" y="774"/>
                  </a:cubicBezTo>
                  <a:cubicBezTo>
                    <a:pt x="310" y="774"/>
                    <a:pt x="272" y="871"/>
                    <a:pt x="194" y="774"/>
                  </a:cubicBezTo>
                  <a:cubicBezTo>
                    <a:pt x="194" y="774"/>
                    <a:pt x="20" y="426"/>
                    <a:pt x="0" y="291"/>
                  </a:cubicBezTo>
                  <a:cubicBezTo>
                    <a:pt x="39" y="193"/>
                    <a:pt x="39" y="193"/>
                    <a:pt x="39" y="193"/>
                  </a:cubicBezTo>
                  <a:cubicBezTo>
                    <a:pt x="969" y="0"/>
                    <a:pt x="969" y="0"/>
                    <a:pt x="969" y="0"/>
                  </a:cubicBezTo>
                  <a:lnTo>
                    <a:pt x="989" y="58"/>
                  </a:lnTo>
                </a:path>
              </a:pathLst>
            </a:custGeom>
            <a:solidFill>
              <a:srgbClr val="FED6B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4894263" y="2940050"/>
              <a:ext cx="1695450" cy="1765300"/>
            </a:xfrm>
            <a:custGeom>
              <a:avLst/>
              <a:gdLst>
                <a:gd name="T0" fmla="*/ 4709 w 4710"/>
                <a:gd name="T1" fmla="*/ 737 h 4904"/>
                <a:gd name="T2" fmla="*/ 4709 w 4710"/>
                <a:gd name="T3" fmla="*/ 737 h 4904"/>
                <a:gd name="T4" fmla="*/ 2015 w 4710"/>
                <a:gd name="T5" fmla="*/ 4728 h 4904"/>
                <a:gd name="T6" fmla="*/ 1512 w 4710"/>
                <a:gd name="T7" fmla="*/ 4903 h 4904"/>
                <a:gd name="T8" fmla="*/ 4457 w 4710"/>
                <a:gd name="T9" fmla="*/ 0 h 4904"/>
                <a:gd name="T10" fmla="*/ 4709 w 4710"/>
                <a:gd name="T11" fmla="*/ 737 h 4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0" h="4904">
                  <a:moveTo>
                    <a:pt x="4709" y="737"/>
                  </a:moveTo>
                  <a:lnTo>
                    <a:pt x="4709" y="737"/>
                  </a:lnTo>
                  <a:cubicBezTo>
                    <a:pt x="4709" y="737"/>
                    <a:pt x="1085" y="1124"/>
                    <a:pt x="2015" y="4728"/>
                  </a:cubicBezTo>
                  <a:cubicBezTo>
                    <a:pt x="1512" y="4903"/>
                    <a:pt x="1512" y="4903"/>
                    <a:pt x="1512" y="4903"/>
                  </a:cubicBezTo>
                  <a:cubicBezTo>
                    <a:pt x="1512" y="4903"/>
                    <a:pt x="0" y="1299"/>
                    <a:pt x="4457" y="0"/>
                  </a:cubicBezTo>
                  <a:lnTo>
                    <a:pt x="4709" y="737"/>
                  </a:lnTo>
                </a:path>
              </a:pathLst>
            </a:custGeom>
            <a:solidFill>
              <a:srgbClr val="F0EF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6156325" y="6908800"/>
              <a:ext cx="503238" cy="215900"/>
            </a:xfrm>
            <a:custGeom>
              <a:avLst/>
              <a:gdLst>
                <a:gd name="T0" fmla="*/ 96 w 1396"/>
                <a:gd name="T1" fmla="*/ 504 h 601"/>
                <a:gd name="T2" fmla="*/ 96 w 1396"/>
                <a:gd name="T3" fmla="*/ 504 h 601"/>
                <a:gd name="T4" fmla="*/ 503 w 1396"/>
                <a:gd name="T5" fmla="*/ 349 h 601"/>
                <a:gd name="T6" fmla="*/ 1007 w 1396"/>
                <a:gd name="T7" fmla="*/ 0 h 601"/>
                <a:gd name="T8" fmla="*/ 1142 w 1396"/>
                <a:gd name="T9" fmla="*/ 19 h 601"/>
                <a:gd name="T10" fmla="*/ 1142 w 1396"/>
                <a:gd name="T11" fmla="*/ 174 h 601"/>
                <a:gd name="T12" fmla="*/ 1395 w 1396"/>
                <a:gd name="T13" fmla="*/ 174 h 601"/>
                <a:gd name="T14" fmla="*/ 1395 w 1396"/>
                <a:gd name="T15" fmla="*/ 426 h 601"/>
                <a:gd name="T16" fmla="*/ 1395 w 1396"/>
                <a:gd name="T17" fmla="*/ 600 h 601"/>
                <a:gd name="T18" fmla="*/ 1007 w 1396"/>
                <a:gd name="T19" fmla="*/ 600 h 601"/>
                <a:gd name="T20" fmla="*/ 1007 w 1396"/>
                <a:gd name="T21" fmla="*/ 426 h 601"/>
                <a:gd name="T22" fmla="*/ 620 w 1396"/>
                <a:gd name="T23" fmla="*/ 600 h 601"/>
                <a:gd name="T24" fmla="*/ 38 w 1396"/>
                <a:gd name="T25" fmla="*/ 600 h 601"/>
                <a:gd name="T26" fmla="*/ 96 w 1396"/>
                <a:gd name="T27" fmla="*/ 50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6" h="601">
                  <a:moveTo>
                    <a:pt x="96" y="504"/>
                  </a:moveTo>
                  <a:lnTo>
                    <a:pt x="96" y="504"/>
                  </a:lnTo>
                  <a:cubicBezTo>
                    <a:pt x="503" y="349"/>
                    <a:pt x="503" y="349"/>
                    <a:pt x="503" y="349"/>
                  </a:cubicBezTo>
                  <a:cubicBezTo>
                    <a:pt x="968" y="155"/>
                    <a:pt x="1007" y="0"/>
                    <a:pt x="1007" y="0"/>
                  </a:cubicBezTo>
                  <a:cubicBezTo>
                    <a:pt x="1142" y="19"/>
                    <a:pt x="1142" y="19"/>
                    <a:pt x="1142" y="19"/>
                  </a:cubicBezTo>
                  <a:cubicBezTo>
                    <a:pt x="1142" y="174"/>
                    <a:pt x="1142" y="174"/>
                    <a:pt x="1142" y="174"/>
                  </a:cubicBezTo>
                  <a:cubicBezTo>
                    <a:pt x="1395" y="174"/>
                    <a:pt x="1395" y="174"/>
                    <a:pt x="1395" y="174"/>
                  </a:cubicBezTo>
                  <a:cubicBezTo>
                    <a:pt x="1395" y="426"/>
                    <a:pt x="1395" y="426"/>
                    <a:pt x="1395" y="426"/>
                  </a:cubicBezTo>
                  <a:cubicBezTo>
                    <a:pt x="1395" y="600"/>
                    <a:pt x="1395" y="600"/>
                    <a:pt x="1395" y="600"/>
                  </a:cubicBezTo>
                  <a:cubicBezTo>
                    <a:pt x="1007" y="600"/>
                    <a:pt x="1007" y="600"/>
                    <a:pt x="1007" y="600"/>
                  </a:cubicBezTo>
                  <a:cubicBezTo>
                    <a:pt x="1007" y="426"/>
                    <a:pt x="1007" y="426"/>
                    <a:pt x="1007" y="426"/>
                  </a:cubicBezTo>
                  <a:cubicBezTo>
                    <a:pt x="1007" y="426"/>
                    <a:pt x="987" y="600"/>
                    <a:pt x="620" y="600"/>
                  </a:cubicBezTo>
                  <a:cubicBezTo>
                    <a:pt x="38" y="600"/>
                    <a:pt x="38" y="600"/>
                    <a:pt x="38" y="600"/>
                  </a:cubicBezTo>
                  <a:cubicBezTo>
                    <a:pt x="38" y="600"/>
                    <a:pt x="0" y="504"/>
                    <a:pt x="96" y="504"/>
                  </a:cubicBezTo>
                </a:path>
              </a:pathLst>
            </a:custGeom>
            <a:solidFill>
              <a:srgbClr val="4242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6519863" y="4991100"/>
              <a:ext cx="893762" cy="2133600"/>
            </a:xfrm>
            <a:custGeom>
              <a:avLst/>
              <a:gdLst>
                <a:gd name="T0" fmla="*/ 58 w 2481"/>
                <a:gd name="T1" fmla="*/ 386 h 5928"/>
                <a:gd name="T2" fmla="*/ 58 w 2481"/>
                <a:gd name="T3" fmla="*/ 0 h 5928"/>
                <a:gd name="T4" fmla="*/ 2480 w 2481"/>
                <a:gd name="T5" fmla="*/ 38 h 5928"/>
                <a:gd name="T6" fmla="*/ 2480 w 2481"/>
                <a:gd name="T7" fmla="*/ 1781 h 5928"/>
                <a:gd name="T8" fmla="*/ 504 w 2481"/>
                <a:gd name="T9" fmla="*/ 1781 h 5928"/>
                <a:gd name="T10" fmla="*/ 388 w 2481"/>
                <a:gd name="T11" fmla="*/ 5753 h 5928"/>
                <a:gd name="T12" fmla="*/ 388 w 2481"/>
                <a:gd name="T13" fmla="*/ 5927 h 5928"/>
                <a:gd name="T14" fmla="*/ 0 w 2481"/>
                <a:gd name="T15" fmla="*/ 5927 h 5928"/>
                <a:gd name="T16" fmla="*/ 0 w 2481"/>
                <a:gd name="T17" fmla="*/ 5831 h 5928"/>
                <a:gd name="T18" fmla="*/ 58 w 2481"/>
                <a:gd name="T19" fmla="*/ 386 h 5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1" h="5928">
                  <a:moveTo>
                    <a:pt x="58" y="386"/>
                  </a:moveTo>
                  <a:lnTo>
                    <a:pt x="58" y="0"/>
                  </a:lnTo>
                  <a:lnTo>
                    <a:pt x="2480" y="38"/>
                  </a:lnTo>
                  <a:lnTo>
                    <a:pt x="2480" y="1781"/>
                  </a:lnTo>
                  <a:lnTo>
                    <a:pt x="504" y="1781"/>
                  </a:lnTo>
                  <a:lnTo>
                    <a:pt x="388" y="5753"/>
                  </a:lnTo>
                  <a:lnTo>
                    <a:pt x="388" y="5927"/>
                  </a:lnTo>
                  <a:lnTo>
                    <a:pt x="0" y="5927"/>
                  </a:lnTo>
                  <a:lnTo>
                    <a:pt x="0" y="5831"/>
                  </a:lnTo>
                  <a:lnTo>
                    <a:pt x="58" y="386"/>
                  </a:lnTo>
                </a:path>
              </a:pathLst>
            </a:custGeom>
            <a:solidFill>
              <a:srgbClr val="42424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6164263" y="2933700"/>
              <a:ext cx="1039812" cy="2071688"/>
            </a:xfrm>
            <a:custGeom>
              <a:avLst/>
              <a:gdLst>
                <a:gd name="T0" fmla="*/ 2887 w 2888"/>
                <a:gd name="T1" fmla="*/ 0 h 5755"/>
                <a:gd name="T2" fmla="*/ 2809 w 2888"/>
                <a:gd name="T3" fmla="*/ 0 h 5755"/>
                <a:gd name="T4" fmla="*/ 2713 w 2888"/>
                <a:gd name="T5" fmla="*/ 0 h 5755"/>
                <a:gd name="T6" fmla="*/ 1046 w 2888"/>
                <a:gd name="T7" fmla="*/ 0 h 5755"/>
                <a:gd name="T8" fmla="*/ 0 w 2888"/>
                <a:gd name="T9" fmla="*/ 601 h 5755"/>
                <a:gd name="T10" fmla="*/ 1046 w 2888"/>
                <a:gd name="T11" fmla="*/ 5754 h 5755"/>
                <a:gd name="T12" fmla="*/ 2771 w 2888"/>
                <a:gd name="T13" fmla="*/ 5696 h 5755"/>
                <a:gd name="T14" fmla="*/ 2887 w 2888"/>
                <a:gd name="T15" fmla="*/ 5696 h 5755"/>
                <a:gd name="T16" fmla="*/ 2887 w 2888"/>
                <a:gd name="T17" fmla="*/ 0 h 5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8" h="5755">
                  <a:moveTo>
                    <a:pt x="2887" y="0"/>
                  </a:moveTo>
                  <a:lnTo>
                    <a:pt x="2809" y="0"/>
                  </a:lnTo>
                  <a:lnTo>
                    <a:pt x="2713" y="0"/>
                  </a:lnTo>
                  <a:lnTo>
                    <a:pt x="1046" y="0"/>
                  </a:lnTo>
                  <a:lnTo>
                    <a:pt x="0" y="601"/>
                  </a:lnTo>
                  <a:lnTo>
                    <a:pt x="1046" y="5754"/>
                  </a:lnTo>
                  <a:lnTo>
                    <a:pt x="2771" y="5696"/>
                  </a:lnTo>
                  <a:lnTo>
                    <a:pt x="2887" y="5696"/>
                  </a:lnTo>
                  <a:lnTo>
                    <a:pt x="2887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6164263" y="2933700"/>
              <a:ext cx="1249362" cy="2071688"/>
            </a:xfrm>
            <a:custGeom>
              <a:avLst/>
              <a:gdLst>
                <a:gd name="T0" fmla="*/ 1046 w 3469"/>
                <a:gd name="T1" fmla="*/ 0 h 5755"/>
                <a:gd name="T2" fmla="*/ 2713 w 3469"/>
                <a:gd name="T3" fmla="*/ 0 h 5755"/>
                <a:gd name="T4" fmla="*/ 2809 w 3469"/>
                <a:gd name="T5" fmla="*/ 0 h 5755"/>
                <a:gd name="T6" fmla="*/ 3468 w 3469"/>
                <a:gd name="T7" fmla="*/ 0 h 5755"/>
                <a:gd name="T8" fmla="*/ 3468 w 3469"/>
                <a:gd name="T9" fmla="*/ 5716 h 5755"/>
                <a:gd name="T10" fmla="*/ 2771 w 3469"/>
                <a:gd name="T11" fmla="*/ 5696 h 5755"/>
                <a:gd name="T12" fmla="*/ 1046 w 3469"/>
                <a:gd name="T13" fmla="*/ 5754 h 5755"/>
                <a:gd name="T14" fmla="*/ 0 w 3469"/>
                <a:gd name="T15" fmla="*/ 601 h 5755"/>
                <a:gd name="T16" fmla="*/ 1046 w 3469"/>
                <a:gd name="T17" fmla="*/ 0 h 5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9" h="5755">
                  <a:moveTo>
                    <a:pt x="1046" y="0"/>
                  </a:moveTo>
                  <a:lnTo>
                    <a:pt x="2713" y="0"/>
                  </a:lnTo>
                  <a:lnTo>
                    <a:pt x="2809" y="0"/>
                  </a:lnTo>
                  <a:lnTo>
                    <a:pt x="3468" y="0"/>
                  </a:lnTo>
                  <a:lnTo>
                    <a:pt x="3468" y="5716"/>
                  </a:lnTo>
                  <a:lnTo>
                    <a:pt x="2771" y="5696"/>
                  </a:lnTo>
                  <a:lnTo>
                    <a:pt x="1046" y="5754"/>
                  </a:lnTo>
                  <a:lnTo>
                    <a:pt x="0" y="601"/>
                  </a:lnTo>
                  <a:lnTo>
                    <a:pt x="1046" y="0"/>
                  </a:lnTo>
                </a:path>
              </a:pathLst>
            </a:custGeom>
            <a:solidFill>
              <a:srgbClr val="F0EF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7272338" y="4948238"/>
              <a:ext cx="139700" cy="77787"/>
            </a:xfrm>
            <a:custGeom>
              <a:avLst/>
              <a:gdLst>
                <a:gd name="T0" fmla="*/ 19 w 388"/>
                <a:gd name="T1" fmla="*/ 155 h 215"/>
                <a:gd name="T2" fmla="*/ 19 w 388"/>
                <a:gd name="T3" fmla="*/ 155 h 215"/>
                <a:gd name="T4" fmla="*/ 19 w 388"/>
                <a:gd name="T5" fmla="*/ 78 h 215"/>
                <a:gd name="T6" fmla="*/ 0 w 388"/>
                <a:gd name="T7" fmla="*/ 0 h 215"/>
                <a:gd name="T8" fmla="*/ 387 w 388"/>
                <a:gd name="T9" fmla="*/ 20 h 215"/>
                <a:gd name="T10" fmla="*/ 387 w 388"/>
                <a:gd name="T11" fmla="*/ 214 h 215"/>
                <a:gd name="T12" fmla="*/ 0 w 388"/>
                <a:gd name="T13" fmla="*/ 214 h 215"/>
                <a:gd name="T14" fmla="*/ 19 w 388"/>
                <a:gd name="T15" fmla="*/ 15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8" h="215">
                  <a:moveTo>
                    <a:pt x="19" y="155"/>
                  </a:moveTo>
                  <a:lnTo>
                    <a:pt x="19" y="155"/>
                  </a:lnTo>
                  <a:cubicBezTo>
                    <a:pt x="19" y="78"/>
                    <a:pt x="19" y="78"/>
                    <a:pt x="19" y="78"/>
                  </a:cubicBezTo>
                  <a:cubicBezTo>
                    <a:pt x="19" y="39"/>
                    <a:pt x="0" y="20"/>
                    <a:pt x="0" y="0"/>
                  </a:cubicBezTo>
                  <a:cubicBezTo>
                    <a:pt x="135" y="0"/>
                    <a:pt x="271" y="0"/>
                    <a:pt x="387" y="20"/>
                  </a:cubicBezTo>
                  <a:cubicBezTo>
                    <a:pt x="387" y="214"/>
                    <a:pt x="387" y="214"/>
                    <a:pt x="387" y="214"/>
                  </a:cubicBezTo>
                  <a:cubicBezTo>
                    <a:pt x="271" y="214"/>
                    <a:pt x="135" y="214"/>
                    <a:pt x="0" y="214"/>
                  </a:cubicBezTo>
                  <a:cubicBezTo>
                    <a:pt x="0" y="194"/>
                    <a:pt x="19" y="175"/>
                    <a:pt x="19" y="155"/>
                  </a:cubicBezTo>
                </a:path>
              </a:pathLst>
            </a:custGeom>
            <a:solidFill>
              <a:srgbClr val="3C3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6532563" y="4956175"/>
              <a:ext cx="488950" cy="90488"/>
            </a:xfrm>
            <a:custGeom>
              <a:avLst/>
              <a:gdLst>
                <a:gd name="T0" fmla="*/ 1356 w 1357"/>
                <a:gd name="T1" fmla="*/ 0 h 252"/>
                <a:gd name="T2" fmla="*/ 1356 w 1357"/>
                <a:gd name="T3" fmla="*/ 0 h 252"/>
                <a:gd name="T4" fmla="*/ 1356 w 1357"/>
                <a:gd name="T5" fmla="*/ 58 h 252"/>
                <a:gd name="T6" fmla="*/ 1356 w 1357"/>
                <a:gd name="T7" fmla="*/ 135 h 252"/>
                <a:gd name="T8" fmla="*/ 1356 w 1357"/>
                <a:gd name="T9" fmla="*/ 194 h 252"/>
                <a:gd name="T10" fmla="*/ 19 w 1357"/>
                <a:gd name="T11" fmla="*/ 251 h 252"/>
                <a:gd name="T12" fmla="*/ 0 w 1357"/>
                <a:gd name="T13" fmla="*/ 39 h 252"/>
                <a:gd name="T14" fmla="*/ 1356 w 1357"/>
                <a:gd name="T1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7" h="252">
                  <a:moveTo>
                    <a:pt x="1356" y="0"/>
                  </a:moveTo>
                  <a:lnTo>
                    <a:pt x="1356" y="0"/>
                  </a:lnTo>
                  <a:cubicBezTo>
                    <a:pt x="1356" y="19"/>
                    <a:pt x="1356" y="39"/>
                    <a:pt x="1356" y="58"/>
                  </a:cubicBezTo>
                  <a:cubicBezTo>
                    <a:pt x="1356" y="135"/>
                    <a:pt x="1356" y="135"/>
                    <a:pt x="1356" y="135"/>
                  </a:cubicBezTo>
                  <a:cubicBezTo>
                    <a:pt x="1356" y="155"/>
                    <a:pt x="1356" y="174"/>
                    <a:pt x="1356" y="194"/>
                  </a:cubicBezTo>
                  <a:cubicBezTo>
                    <a:pt x="930" y="194"/>
                    <a:pt x="465" y="212"/>
                    <a:pt x="19" y="251"/>
                  </a:cubicBezTo>
                  <a:cubicBezTo>
                    <a:pt x="19" y="251"/>
                    <a:pt x="19" y="116"/>
                    <a:pt x="0" y="39"/>
                  </a:cubicBezTo>
                  <a:cubicBezTo>
                    <a:pt x="0" y="39"/>
                    <a:pt x="600" y="0"/>
                    <a:pt x="1356" y="0"/>
                  </a:cubicBezTo>
                </a:path>
              </a:pathLst>
            </a:custGeom>
            <a:solidFill>
              <a:srgbClr val="3C362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6965950" y="4914900"/>
              <a:ext cx="342900" cy="146050"/>
            </a:xfrm>
            <a:custGeom>
              <a:avLst/>
              <a:gdLst>
                <a:gd name="T0" fmla="*/ 0 w 951"/>
                <a:gd name="T1" fmla="*/ 271 h 406"/>
                <a:gd name="T2" fmla="*/ 0 w 951"/>
                <a:gd name="T3" fmla="*/ 271 h 406"/>
                <a:gd name="T4" fmla="*/ 135 w 951"/>
                <a:gd name="T5" fmla="*/ 405 h 406"/>
                <a:gd name="T6" fmla="*/ 814 w 951"/>
                <a:gd name="T7" fmla="*/ 405 h 406"/>
                <a:gd name="T8" fmla="*/ 950 w 951"/>
                <a:gd name="T9" fmla="*/ 271 h 406"/>
                <a:gd name="T10" fmla="*/ 950 w 951"/>
                <a:gd name="T11" fmla="*/ 135 h 406"/>
                <a:gd name="T12" fmla="*/ 814 w 951"/>
                <a:gd name="T13" fmla="*/ 0 h 406"/>
                <a:gd name="T14" fmla="*/ 135 w 951"/>
                <a:gd name="T15" fmla="*/ 0 h 406"/>
                <a:gd name="T16" fmla="*/ 0 w 951"/>
                <a:gd name="T17" fmla="*/ 135 h 406"/>
                <a:gd name="T18" fmla="*/ 0 w 951"/>
                <a:gd name="T19" fmla="*/ 27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1" h="406">
                  <a:moveTo>
                    <a:pt x="0" y="271"/>
                  </a:moveTo>
                  <a:lnTo>
                    <a:pt x="0" y="271"/>
                  </a:lnTo>
                  <a:cubicBezTo>
                    <a:pt x="0" y="348"/>
                    <a:pt x="58" y="405"/>
                    <a:pt x="135" y="405"/>
                  </a:cubicBezTo>
                  <a:cubicBezTo>
                    <a:pt x="814" y="405"/>
                    <a:pt x="814" y="405"/>
                    <a:pt x="814" y="405"/>
                  </a:cubicBezTo>
                  <a:cubicBezTo>
                    <a:pt x="891" y="405"/>
                    <a:pt x="950" y="348"/>
                    <a:pt x="950" y="271"/>
                  </a:cubicBezTo>
                  <a:cubicBezTo>
                    <a:pt x="950" y="135"/>
                    <a:pt x="950" y="135"/>
                    <a:pt x="950" y="135"/>
                  </a:cubicBezTo>
                  <a:cubicBezTo>
                    <a:pt x="950" y="58"/>
                    <a:pt x="891" y="0"/>
                    <a:pt x="81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58" y="0"/>
                    <a:pt x="0" y="58"/>
                    <a:pt x="0" y="135"/>
                  </a:cubicBezTo>
                  <a:lnTo>
                    <a:pt x="0" y="271"/>
                  </a:lnTo>
                </a:path>
              </a:pathLst>
            </a:custGeom>
            <a:solidFill>
              <a:srgbClr val="76706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6937375" y="3484563"/>
              <a:ext cx="398463" cy="1479550"/>
            </a:xfrm>
            <a:custGeom>
              <a:avLst/>
              <a:gdLst>
                <a:gd name="T0" fmla="*/ 736 w 1105"/>
                <a:gd name="T1" fmla="*/ 0 h 4108"/>
                <a:gd name="T2" fmla="*/ 1007 w 1105"/>
                <a:gd name="T3" fmla="*/ 484 h 4108"/>
                <a:gd name="T4" fmla="*/ 658 w 1105"/>
                <a:gd name="T5" fmla="*/ 1046 h 4108"/>
                <a:gd name="T6" fmla="*/ 1104 w 1105"/>
                <a:gd name="T7" fmla="*/ 3487 h 4108"/>
                <a:gd name="T8" fmla="*/ 522 w 1105"/>
                <a:gd name="T9" fmla="*/ 4107 h 4108"/>
                <a:gd name="T10" fmla="*/ 0 w 1105"/>
                <a:gd name="T11" fmla="*/ 3487 h 4108"/>
                <a:gd name="T12" fmla="*/ 445 w 1105"/>
                <a:gd name="T13" fmla="*/ 1066 h 4108"/>
                <a:gd name="T14" fmla="*/ 174 w 1105"/>
                <a:gd name="T15" fmla="*/ 465 h 4108"/>
                <a:gd name="T16" fmla="*/ 367 w 1105"/>
                <a:gd name="T17" fmla="*/ 0 h 4108"/>
                <a:gd name="T18" fmla="*/ 736 w 1105"/>
                <a:gd name="T19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5" h="4108">
                  <a:moveTo>
                    <a:pt x="736" y="0"/>
                  </a:moveTo>
                  <a:lnTo>
                    <a:pt x="1007" y="484"/>
                  </a:lnTo>
                  <a:lnTo>
                    <a:pt x="658" y="1046"/>
                  </a:lnTo>
                  <a:lnTo>
                    <a:pt x="1104" y="3487"/>
                  </a:lnTo>
                  <a:lnTo>
                    <a:pt x="522" y="4107"/>
                  </a:lnTo>
                  <a:lnTo>
                    <a:pt x="0" y="3487"/>
                  </a:lnTo>
                  <a:lnTo>
                    <a:pt x="445" y="1066"/>
                  </a:lnTo>
                  <a:lnTo>
                    <a:pt x="174" y="465"/>
                  </a:lnTo>
                  <a:lnTo>
                    <a:pt x="367" y="0"/>
                  </a:lnTo>
                  <a:lnTo>
                    <a:pt x="736" y="0"/>
                  </a:lnTo>
                </a:path>
              </a:pathLst>
            </a:custGeom>
            <a:solidFill>
              <a:srgbClr val="41414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6937375" y="3484563"/>
              <a:ext cx="188913" cy="1479550"/>
            </a:xfrm>
            <a:custGeom>
              <a:avLst/>
              <a:gdLst>
                <a:gd name="T0" fmla="*/ 522 w 523"/>
                <a:gd name="T1" fmla="*/ 0 h 4108"/>
                <a:gd name="T2" fmla="*/ 367 w 523"/>
                <a:gd name="T3" fmla="*/ 0 h 4108"/>
                <a:gd name="T4" fmla="*/ 174 w 523"/>
                <a:gd name="T5" fmla="*/ 465 h 4108"/>
                <a:gd name="T6" fmla="*/ 445 w 523"/>
                <a:gd name="T7" fmla="*/ 1066 h 4108"/>
                <a:gd name="T8" fmla="*/ 0 w 523"/>
                <a:gd name="T9" fmla="*/ 3487 h 4108"/>
                <a:gd name="T10" fmla="*/ 522 w 523"/>
                <a:gd name="T11" fmla="*/ 4107 h 4108"/>
                <a:gd name="T12" fmla="*/ 522 w 523"/>
                <a:gd name="T13" fmla="*/ 4107 h 4108"/>
                <a:gd name="T14" fmla="*/ 522 w 523"/>
                <a:gd name="T15" fmla="*/ 0 h 4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3" h="4108">
                  <a:moveTo>
                    <a:pt x="522" y="0"/>
                  </a:moveTo>
                  <a:lnTo>
                    <a:pt x="367" y="0"/>
                  </a:lnTo>
                  <a:lnTo>
                    <a:pt x="174" y="465"/>
                  </a:lnTo>
                  <a:lnTo>
                    <a:pt x="445" y="1066"/>
                  </a:lnTo>
                  <a:lnTo>
                    <a:pt x="0" y="3487"/>
                  </a:lnTo>
                  <a:lnTo>
                    <a:pt x="522" y="4107"/>
                  </a:lnTo>
                  <a:lnTo>
                    <a:pt x="522" y="4107"/>
                  </a:lnTo>
                  <a:lnTo>
                    <a:pt x="522" y="0"/>
                  </a:lnTo>
                </a:path>
              </a:pathLst>
            </a:custGeom>
            <a:solidFill>
              <a:srgbClr val="3131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6986588" y="4454525"/>
              <a:ext cx="322262" cy="328613"/>
            </a:xfrm>
            <a:custGeom>
              <a:avLst/>
              <a:gdLst>
                <a:gd name="T0" fmla="*/ 0 w 893"/>
                <a:gd name="T1" fmla="*/ 58 h 911"/>
                <a:gd name="T2" fmla="*/ 0 w 893"/>
                <a:gd name="T3" fmla="*/ 58 h 911"/>
                <a:gd name="T4" fmla="*/ 0 w 893"/>
                <a:gd name="T5" fmla="*/ 19 h 911"/>
                <a:gd name="T6" fmla="*/ 20 w 893"/>
                <a:gd name="T7" fmla="*/ 0 h 911"/>
                <a:gd name="T8" fmla="*/ 892 w 893"/>
                <a:gd name="T9" fmla="*/ 872 h 911"/>
                <a:gd name="T10" fmla="*/ 853 w 893"/>
                <a:gd name="T11" fmla="*/ 910 h 911"/>
                <a:gd name="T12" fmla="*/ 0 w 893"/>
                <a:gd name="T13" fmla="*/ 58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3" h="911">
                  <a:moveTo>
                    <a:pt x="0" y="58"/>
                  </a:moveTo>
                  <a:lnTo>
                    <a:pt x="0" y="58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892" y="872"/>
                  </a:lnTo>
                  <a:lnTo>
                    <a:pt x="853" y="910"/>
                  </a:lnTo>
                  <a:lnTo>
                    <a:pt x="0" y="58"/>
                  </a:lnTo>
                </a:path>
              </a:pathLst>
            </a:custGeom>
            <a:solidFill>
              <a:srgbClr val="5755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6980238" y="4510088"/>
              <a:ext cx="293687" cy="307975"/>
            </a:xfrm>
            <a:custGeom>
              <a:avLst/>
              <a:gdLst>
                <a:gd name="T0" fmla="*/ 0 w 815"/>
                <a:gd name="T1" fmla="*/ 58 h 854"/>
                <a:gd name="T2" fmla="*/ 0 w 815"/>
                <a:gd name="T3" fmla="*/ 0 h 854"/>
                <a:gd name="T4" fmla="*/ 814 w 815"/>
                <a:gd name="T5" fmla="*/ 814 h 854"/>
                <a:gd name="T6" fmla="*/ 814 w 815"/>
                <a:gd name="T7" fmla="*/ 833 h 854"/>
                <a:gd name="T8" fmla="*/ 814 w 815"/>
                <a:gd name="T9" fmla="*/ 833 h 854"/>
                <a:gd name="T10" fmla="*/ 814 w 815"/>
                <a:gd name="T11" fmla="*/ 833 h 854"/>
                <a:gd name="T12" fmla="*/ 775 w 815"/>
                <a:gd name="T13" fmla="*/ 853 h 854"/>
                <a:gd name="T14" fmla="*/ 0 w 815"/>
                <a:gd name="T15" fmla="*/ 58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5" h="854">
                  <a:moveTo>
                    <a:pt x="0" y="58"/>
                  </a:moveTo>
                  <a:lnTo>
                    <a:pt x="0" y="0"/>
                  </a:lnTo>
                  <a:lnTo>
                    <a:pt x="814" y="814"/>
                  </a:lnTo>
                  <a:lnTo>
                    <a:pt x="814" y="833"/>
                  </a:lnTo>
                  <a:lnTo>
                    <a:pt x="814" y="833"/>
                  </a:lnTo>
                  <a:lnTo>
                    <a:pt x="814" y="833"/>
                  </a:lnTo>
                  <a:lnTo>
                    <a:pt x="775" y="853"/>
                  </a:lnTo>
                  <a:lnTo>
                    <a:pt x="0" y="58"/>
                  </a:lnTo>
                </a:path>
              </a:pathLst>
            </a:custGeom>
            <a:solidFill>
              <a:srgbClr val="57555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5"/>
            <p:cNvSpPr>
              <a:spLocks noChangeArrowheads="1"/>
            </p:cNvSpPr>
            <p:nvPr/>
          </p:nvSpPr>
          <p:spPr bwMode="auto">
            <a:xfrm>
              <a:off x="6581775" y="3065463"/>
              <a:ext cx="544513" cy="803275"/>
            </a:xfrm>
            <a:custGeom>
              <a:avLst/>
              <a:gdLst>
                <a:gd name="T0" fmla="*/ 0 w 1512"/>
                <a:gd name="T1" fmla="*/ 0 h 2230"/>
                <a:gd name="T2" fmla="*/ 0 w 1512"/>
                <a:gd name="T3" fmla="*/ 0 h 2230"/>
                <a:gd name="T4" fmla="*/ 1046 w 1512"/>
                <a:gd name="T5" fmla="*/ 2229 h 2230"/>
                <a:gd name="T6" fmla="*/ 1511 w 1512"/>
                <a:gd name="T7" fmla="*/ 1492 h 2230"/>
                <a:gd name="T8" fmla="*/ 0 w 1512"/>
                <a:gd name="T9" fmla="*/ 0 h 2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2" h="2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5" y="1802"/>
                    <a:pt x="1046" y="2229"/>
                  </a:cubicBezTo>
                  <a:cubicBezTo>
                    <a:pt x="1046" y="2229"/>
                    <a:pt x="1201" y="1725"/>
                    <a:pt x="1511" y="1492"/>
                  </a:cubicBezTo>
                  <a:cubicBezTo>
                    <a:pt x="1511" y="1492"/>
                    <a:pt x="581" y="853"/>
                    <a:pt x="0" y="0"/>
                  </a:cubicBezTo>
                </a:path>
              </a:pathLst>
            </a:custGeom>
            <a:solidFill>
              <a:srgbClr val="D3D5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6"/>
            <p:cNvSpPr>
              <a:spLocks noChangeArrowheads="1"/>
            </p:cNvSpPr>
            <p:nvPr/>
          </p:nvSpPr>
          <p:spPr bwMode="auto">
            <a:xfrm>
              <a:off x="7167563" y="3449638"/>
              <a:ext cx="244475" cy="439737"/>
            </a:xfrm>
            <a:custGeom>
              <a:avLst/>
              <a:gdLst>
                <a:gd name="T0" fmla="*/ 678 w 679"/>
                <a:gd name="T1" fmla="*/ 0 h 1221"/>
                <a:gd name="T2" fmla="*/ 678 w 679"/>
                <a:gd name="T3" fmla="*/ 0 h 1221"/>
                <a:gd name="T4" fmla="*/ 678 w 679"/>
                <a:gd name="T5" fmla="*/ 1046 h 1221"/>
                <a:gd name="T6" fmla="*/ 388 w 679"/>
                <a:gd name="T7" fmla="*/ 1220 h 1221"/>
                <a:gd name="T8" fmla="*/ 0 w 679"/>
                <a:gd name="T9" fmla="*/ 426 h 1221"/>
                <a:gd name="T10" fmla="*/ 678 w 679"/>
                <a:gd name="T11" fmla="*/ 0 h 1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9" h="1221">
                  <a:moveTo>
                    <a:pt x="678" y="0"/>
                  </a:moveTo>
                  <a:lnTo>
                    <a:pt x="678" y="0"/>
                  </a:lnTo>
                  <a:cubicBezTo>
                    <a:pt x="678" y="1046"/>
                    <a:pt x="678" y="1046"/>
                    <a:pt x="678" y="1046"/>
                  </a:cubicBezTo>
                  <a:cubicBezTo>
                    <a:pt x="581" y="1124"/>
                    <a:pt x="484" y="1182"/>
                    <a:pt x="388" y="1220"/>
                  </a:cubicBezTo>
                  <a:cubicBezTo>
                    <a:pt x="388" y="1220"/>
                    <a:pt x="271" y="697"/>
                    <a:pt x="0" y="426"/>
                  </a:cubicBezTo>
                  <a:cubicBezTo>
                    <a:pt x="0" y="426"/>
                    <a:pt x="310" y="271"/>
                    <a:pt x="678" y="0"/>
                  </a:cubicBezTo>
                </a:path>
              </a:pathLst>
            </a:custGeom>
            <a:solidFill>
              <a:srgbClr val="D3D5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7"/>
            <p:cNvSpPr>
              <a:spLocks noChangeArrowheads="1"/>
            </p:cNvSpPr>
            <p:nvPr/>
          </p:nvSpPr>
          <p:spPr bwMode="auto">
            <a:xfrm>
              <a:off x="6316663" y="2933700"/>
              <a:ext cx="1095375" cy="690563"/>
            </a:xfrm>
            <a:custGeom>
              <a:avLst/>
              <a:gdLst>
                <a:gd name="T0" fmla="*/ 0 w 3043"/>
                <a:gd name="T1" fmla="*/ 0 h 1919"/>
                <a:gd name="T2" fmla="*/ 0 w 3043"/>
                <a:gd name="T3" fmla="*/ 0 h 1919"/>
                <a:gd name="T4" fmla="*/ 3042 w 3043"/>
                <a:gd name="T5" fmla="*/ 0 h 1919"/>
                <a:gd name="T6" fmla="*/ 3042 w 3043"/>
                <a:gd name="T7" fmla="*/ 1763 h 1919"/>
                <a:gd name="T8" fmla="*/ 2693 w 3043"/>
                <a:gd name="T9" fmla="*/ 1899 h 1919"/>
                <a:gd name="T10" fmla="*/ 2538 w 3043"/>
                <a:gd name="T11" fmla="*/ 1918 h 1919"/>
                <a:gd name="T12" fmla="*/ 2538 w 3043"/>
                <a:gd name="T13" fmla="*/ 1918 h 1919"/>
                <a:gd name="T14" fmla="*/ 2538 w 3043"/>
                <a:gd name="T15" fmla="*/ 1918 h 1919"/>
                <a:gd name="T16" fmla="*/ 2538 w 3043"/>
                <a:gd name="T17" fmla="*/ 1918 h 1919"/>
                <a:gd name="T18" fmla="*/ 2461 w 3043"/>
                <a:gd name="T19" fmla="*/ 1918 h 1919"/>
                <a:gd name="T20" fmla="*/ 2480 w 3043"/>
                <a:gd name="T21" fmla="*/ 1918 h 1919"/>
                <a:gd name="T22" fmla="*/ 2461 w 3043"/>
                <a:gd name="T23" fmla="*/ 1918 h 1919"/>
                <a:gd name="T24" fmla="*/ 1937 w 3043"/>
                <a:gd name="T25" fmla="*/ 1860 h 1919"/>
                <a:gd name="T26" fmla="*/ 1899 w 3043"/>
                <a:gd name="T27" fmla="*/ 1841 h 1919"/>
                <a:gd name="T28" fmla="*/ 659 w 3043"/>
                <a:gd name="T29" fmla="*/ 892 h 1919"/>
                <a:gd name="T30" fmla="*/ 659 w 3043"/>
                <a:gd name="T31" fmla="*/ 892 h 1919"/>
                <a:gd name="T32" fmla="*/ 659 w 3043"/>
                <a:gd name="T33" fmla="*/ 892 h 1919"/>
                <a:gd name="T34" fmla="*/ 0 w 3043"/>
                <a:gd name="T35" fmla="*/ 0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43" h="1919">
                  <a:moveTo>
                    <a:pt x="0" y="0"/>
                  </a:moveTo>
                  <a:lnTo>
                    <a:pt x="0" y="0"/>
                  </a:lnTo>
                  <a:cubicBezTo>
                    <a:pt x="3042" y="0"/>
                    <a:pt x="3042" y="0"/>
                    <a:pt x="3042" y="0"/>
                  </a:cubicBezTo>
                  <a:cubicBezTo>
                    <a:pt x="3042" y="1763"/>
                    <a:pt x="3042" y="1763"/>
                    <a:pt x="3042" y="1763"/>
                  </a:cubicBezTo>
                  <a:cubicBezTo>
                    <a:pt x="2926" y="1822"/>
                    <a:pt x="2810" y="1860"/>
                    <a:pt x="2693" y="1899"/>
                  </a:cubicBezTo>
                  <a:cubicBezTo>
                    <a:pt x="2655" y="1899"/>
                    <a:pt x="2597" y="1918"/>
                    <a:pt x="2538" y="1918"/>
                  </a:cubicBezTo>
                  <a:lnTo>
                    <a:pt x="2538" y="1918"/>
                  </a:lnTo>
                  <a:lnTo>
                    <a:pt x="2538" y="1918"/>
                  </a:lnTo>
                  <a:lnTo>
                    <a:pt x="2538" y="1918"/>
                  </a:lnTo>
                  <a:cubicBezTo>
                    <a:pt x="2538" y="1918"/>
                    <a:pt x="2519" y="1918"/>
                    <a:pt x="2461" y="1918"/>
                  </a:cubicBezTo>
                  <a:cubicBezTo>
                    <a:pt x="2480" y="1918"/>
                    <a:pt x="2480" y="1918"/>
                    <a:pt x="2480" y="1918"/>
                  </a:cubicBezTo>
                  <a:cubicBezTo>
                    <a:pt x="2480" y="1918"/>
                    <a:pt x="2480" y="1918"/>
                    <a:pt x="2461" y="1918"/>
                  </a:cubicBezTo>
                  <a:cubicBezTo>
                    <a:pt x="2345" y="1918"/>
                    <a:pt x="2073" y="1918"/>
                    <a:pt x="1937" y="1860"/>
                  </a:cubicBezTo>
                  <a:cubicBezTo>
                    <a:pt x="1918" y="1860"/>
                    <a:pt x="1918" y="1841"/>
                    <a:pt x="1899" y="1841"/>
                  </a:cubicBezTo>
                  <a:cubicBezTo>
                    <a:pt x="1705" y="1763"/>
                    <a:pt x="1105" y="1453"/>
                    <a:pt x="659" y="892"/>
                  </a:cubicBezTo>
                  <a:lnTo>
                    <a:pt x="659" y="892"/>
                  </a:lnTo>
                  <a:lnTo>
                    <a:pt x="659" y="892"/>
                  </a:lnTo>
                  <a:cubicBezTo>
                    <a:pt x="446" y="678"/>
                    <a:pt x="213" y="388"/>
                    <a:pt x="0" y="0"/>
                  </a:cubicBezTo>
                </a:path>
              </a:pathLst>
            </a:custGeom>
            <a:solidFill>
              <a:srgbClr val="FDD5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Title 20"/>
          <p:cNvSpPr txBox="1">
            <a:spLocks/>
          </p:cNvSpPr>
          <p:nvPr/>
        </p:nvSpPr>
        <p:spPr>
          <a:xfrm>
            <a:off x="1766413" y="5196007"/>
            <a:ext cx="1735588" cy="63094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35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 </a:t>
            </a:r>
          </a:p>
        </p:txBody>
      </p:sp>
      <p:sp>
        <p:nvSpPr>
          <p:cNvPr id="38" name="Title 20"/>
          <p:cNvSpPr txBox="1">
            <a:spLocks/>
          </p:cNvSpPr>
          <p:nvPr/>
        </p:nvSpPr>
        <p:spPr>
          <a:xfrm>
            <a:off x="3323230" y="5196007"/>
            <a:ext cx="4972873" cy="1661993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lvl="0" algn="l"/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SEO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phải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endParaRPr lang="en-US" sz="35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itle 20"/>
          <p:cNvSpPr txBox="1">
            <a:spLocks/>
          </p:cNvSpPr>
          <p:nvPr/>
        </p:nvSpPr>
        <p:spPr>
          <a:xfrm>
            <a:off x="8412852" y="5196007"/>
            <a:ext cx="1735588" cy="63094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35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 </a:t>
            </a:r>
          </a:p>
        </p:txBody>
      </p:sp>
      <p:sp>
        <p:nvSpPr>
          <p:cNvPr id="42" name="Title 20"/>
          <p:cNvSpPr txBox="1">
            <a:spLocks/>
          </p:cNvSpPr>
          <p:nvPr/>
        </p:nvSpPr>
        <p:spPr>
          <a:xfrm>
            <a:off x="10020175" y="5196007"/>
            <a:ext cx="4972873" cy="1661993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lvl="0" algn="l"/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lên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hoạch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lộ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SEO đơn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giản</a:t>
            </a:r>
            <a:endParaRPr lang="en-US" sz="35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Title 20"/>
          <p:cNvSpPr txBox="1">
            <a:spLocks/>
          </p:cNvSpPr>
          <p:nvPr/>
        </p:nvSpPr>
        <p:spPr>
          <a:xfrm>
            <a:off x="8340136" y="7566688"/>
            <a:ext cx="1735588" cy="63094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35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 </a:t>
            </a:r>
          </a:p>
        </p:txBody>
      </p:sp>
      <p:sp>
        <p:nvSpPr>
          <p:cNvPr id="50" name="Title 20"/>
          <p:cNvSpPr txBox="1">
            <a:spLocks/>
          </p:cNvSpPr>
          <p:nvPr/>
        </p:nvSpPr>
        <p:spPr>
          <a:xfrm>
            <a:off x="9947459" y="7566688"/>
            <a:ext cx="4972873" cy="2200602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SEO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keyword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không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</a:t>
            </a:r>
            <a:endParaRPr lang="en-US" sz="35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35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63" name="Title 20"/>
          <p:cNvSpPr txBox="1">
            <a:spLocks/>
          </p:cNvSpPr>
          <p:nvPr/>
        </p:nvSpPr>
        <p:spPr>
          <a:xfrm>
            <a:off x="1717694" y="7566688"/>
            <a:ext cx="1735588" cy="63094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/>
            <a:r>
              <a:rPr lang="en-US" sz="35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 </a:t>
            </a:r>
          </a:p>
        </p:txBody>
      </p:sp>
      <p:sp>
        <p:nvSpPr>
          <p:cNvPr id="64" name="Title 20"/>
          <p:cNvSpPr txBox="1">
            <a:spLocks/>
          </p:cNvSpPr>
          <p:nvPr/>
        </p:nvSpPr>
        <p:spPr>
          <a:xfrm>
            <a:off x="3274511" y="7566688"/>
            <a:ext cx="4972873" cy="1661993"/>
          </a:xfrm>
          <a:prstGeom prst="rect">
            <a:avLst/>
          </a:prstGeom>
        </p:spPr>
        <p:txBody>
          <a:bodyPr vert="horz" wrap="square" lIns="91440" tIns="0" rIns="91440" bIns="45720" rtlCol="0" anchor="t" anchorCtr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lvl="0" algn="l"/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mức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cơ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theo </a:t>
            </a:r>
            <a:r>
              <a:rPr lang="vi-VN" sz="35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vi-VN" sz="3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SEO chung</a:t>
            </a:r>
            <a:endParaRPr lang="en-US" sz="35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10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7" grpId="0"/>
      <p:bldP spid="38" grpId="0"/>
      <p:bldP spid="41" grpId="0"/>
      <p:bldP spid="42" grpId="0"/>
      <p:bldP spid="49" grpId="0"/>
      <p:bldP spid="50" grpId="0"/>
      <p:bldP spid="63" grpId="0"/>
      <p:bldP spid="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75136" y="968500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TRÌNH BÀY</a:t>
            </a:r>
          </a:p>
        </p:txBody>
      </p:sp>
      <p:cxnSp>
        <p:nvCxnSpPr>
          <p:cNvPr id="12" name="Straight Connector 11"/>
          <p:cNvCxnSpPr>
            <a:stCxn id="13" idx="4"/>
          </p:cNvCxnSpPr>
          <p:nvPr/>
        </p:nvCxnSpPr>
        <p:spPr>
          <a:xfrm>
            <a:off x="12223351" y="3748763"/>
            <a:ext cx="0" cy="9967237"/>
          </a:xfrm>
          <a:prstGeom prst="line">
            <a:avLst/>
          </a:prstGeom>
          <a:ln w="762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967074" y="3236209"/>
            <a:ext cx="512554" cy="512554"/>
          </a:xfrm>
          <a:prstGeom prst="ellipse">
            <a:avLst/>
          </a:prstGeom>
          <a:solidFill>
            <a:schemeClr val="bg2"/>
          </a:solidFill>
          <a:ln w="571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28954" y="2922141"/>
            <a:ext cx="7894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Roboto Black"/>
                <a:cs typeface="Roboto Black"/>
              </a:rPr>
              <a:t>ĐẶT VẤN ĐỀ-KẾ HOẠCH THỰC HIỆN</a:t>
            </a:r>
          </a:p>
        </p:txBody>
      </p:sp>
      <p:sp>
        <p:nvSpPr>
          <p:cNvPr id="16" name="Freeform 384"/>
          <p:cNvSpPr>
            <a:spLocks noChangeArrowheads="1"/>
          </p:cNvSpPr>
          <p:nvPr/>
        </p:nvSpPr>
        <p:spPr bwMode="auto">
          <a:xfrm>
            <a:off x="10939386" y="3029297"/>
            <a:ext cx="739327" cy="710410"/>
          </a:xfrm>
          <a:custGeom>
            <a:avLst/>
            <a:gdLst>
              <a:gd name="T0" fmla="*/ 455 w 561"/>
              <a:gd name="T1" fmla="*/ 279 h 537"/>
              <a:gd name="T2" fmla="*/ 560 w 561"/>
              <a:gd name="T3" fmla="*/ 279 h 537"/>
              <a:gd name="T4" fmla="*/ 280 w 561"/>
              <a:gd name="T5" fmla="*/ 0 h 537"/>
              <a:gd name="T6" fmla="*/ 0 w 561"/>
              <a:gd name="T7" fmla="*/ 279 h 537"/>
              <a:gd name="T8" fmla="*/ 105 w 561"/>
              <a:gd name="T9" fmla="*/ 279 h 537"/>
              <a:gd name="T10" fmla="*/ 105 w 561"/>
              <a:gd name="T11" fmla="*/ 536 h 537"/>
              <a:gd name="T12" fmla="*/ 233 w 561"/>
              <a:gd name="T13" fmla="*/ 536 h 537"/>
              <a:gd name="T14" fmla="*/ 233 w 561"/>
              <a:gd name="T15" fmla="*/ 378 h 537"/>
              <a:gd name="T16" fmla="*/ 333 w 561"/>
              <a:gd name="T17" fmla="*/ 378 h 537"/>
              <a:gd name="T18" fmla="*/ 333 w 561"/>
              <a:gd name="T19" fmla="*/ 536 h 537"/>
              <a:gd name="T20" fmla="*/ 455 w 561"/>
              <a:gd name="T21" fmla="*/ 536 h 537"/>
              <a:gd name="T22" fmla="*/ 455 w 561"/>
              <a:gd name="T23" fmla="*/ 27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61" h="537">
                <a:moveTo>
                  <a:pt x="455" y="279"/>
                </a:moveTo>
                <a:lnTo>
                  <a:pt x="560" y="279"/>
                </a:lnTo>
                <a:lnTo>
                  <a:pt x="280" y="0"/>
                </a:lnTo>
                <a:lnTo>
                  <a:pt x="0" y="279"/>
                </a:lnTo>
                <a:lnTo>
                  <a:pt x="105" y="279"/>
                </a:lnTo>
                <a:lnTo>
                  <a:pt x="105" y="536"/>
                </a:lnTo>
                <a:lnTo>
                  <a:pt x="233" y="536"/>
                </a:lnTo>
                <a:lnTo>
                  <a:pt x="233" y="378"/>
                </a:lnTo>
                <a:lnTo>
                  <a:pt x="333" y="378"/>
                </a:lnTo>
                <a:lnTo>
                  <a:pt x="333" y="536"/>
                </a:lnTo>
                <a:lnTo>
                  <a:pt x="455" y="536"/>
                </a:lnTo>
                <a:lnTo>
                  <a:pt x="455" y="279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1967074" y="7315751"/>
            <a:ext cx="512554" cy="512554"/>
          </a:xfrm>
          <a:prstGeom prst="ellipse">
            <a:avLst/>
          </a:prstGeom>
          <a:solidFill>
            <a:schemeClr val="bg2"/>
          </a:solidFill>
          <a:ln w="571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76628" y="7059179"/>
            <a:ext cx="524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accent3"/>
                </a:solidFill>
                <a:latin typeface="Roboto Black"/>
                <a:cs typeface="Roboto Black"/>
              </a:rPr>
              <a:t>NỘI DUNG ĐỒ ÁN</a:t>
            </a:r>
            <a:endParaRPr lang="en-US" sz="2400" dirty="0">
              <a:latin typeface="Roboto Regular"/>
              <a:cs typeface="Roboto Regula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494293" y="9356910"/>
            <a:ext cx="524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Roboto Black"/>
                <a:cs typeface="Roboto Black"/>
              </a:rPr>
              <a:t>KẾT QUẢ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13924" y="11623262"/>
            <a:ext cx="5246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accent5"/>
                </a:solidFill>
                <a:latin typeface="Roboto Black"/>
                <a:cs typeface="Roboto Black"/>
              </a:rPr>
              <a:t>KẾT LUẬN</a:t>
            </a:r>
          </a:p>
        </p:txBody>
      </p:sp>
      <p:sp>
        <p:nvSpPr>
          <p:cNvPr id="24" name="Oval 23"/>
          <p:cNvSpPr/>
          <p:nvPr/>
        </p:nvSpPr>
        <p:spPr>
          <a:xfrm>
            <a:off x="11967074" y="9569443"/>
            <a:ext cx="512554" cy="512554"/>
          </a:xfrm>
          <a:prstGeom prst="ellipse">
            <a:avLst/>
          </a:prstGeom>
          <a:solidFill>
            <a:schemeClr val="bg2"/>
          </a:solidFill>
          <a:ln w="571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1967074" y="11780871"/>
            <a:ext cx="512554" cy="512554"/>
          </a:xfrm>
          <a:prstGeom prst="ellipse">
            <a:avLst/>
          </a:prstGeom>
          <a:solidFill>
            <a:schemeClr val="bg2"/>
          </a:solidFill>
          <a:ln w="571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t>1</a:t>
            </a:fld>
            <a:endParaRPr lang="en-US" dirty="0"/>
          </a:p>
        </p:txBody>
      </p:sp>
      <p:sp>
        <p:nvSpPr>
          <p:cNvPr id="36" name="AutoShape 105"/>
          <p:cNvSpPr>
            <a:spLocks/>
          </p:cNvSpPr>
          <p:nvPr/>
        </p:nvSpPr>
        <p:spPr bwMode="auto">
          <a:xfrm>
            <a:off x="11031560" y="7267530"/>
            <a:ext cx="596895" cy="59944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91" y="17891"/>
                </a:moveTo>
                <a:cubicBezTo>
                  <a:pt x="21461" y="18164"/>
                  <a:pt x="21599" y="18475"/>
                  <a:pt x="21599" y="18824"/>
                </a:cubicBezTo>
                <a:cubicBezTo>
                  <a:pt x="21599" y="19176"/>
                  <a:pt x="21461" y="19490"/>
                  <a:pt x="21191" y="19760"/>
                </a:cubicBezTo>
                <a:lnTo>
                  <a:pt x="19784" y="21192"/>
                </a:lnTo>
                <a:cubicBezTo>
                  <a:pt x="19514" y="21465"/>
                  <a:pt x="19196" y="21599"/>
                  <a:pt x="18829" y="21599"/>
                </a:cubicBezTo>
                <a:cubicBezTo>
                  <a:pt x="18465" y="21599"/>
                  <a:pt x="18150" y="21465"/>
                  <a:pt x="17889" y="21192"/>
                </a:cubicBezTo>
                <a:lnTo>
                  <a:pt x="10800" y="14101"/>
                </a:lnTo>
                <a:lnTo>
                  <a:pt x="3684" y="21192"/>
                </a:lnTo>
                <a:cubicBezTo>
                  <a:pt x="3410" y="21465"/>
                  <a:pt x="3099" y="21599"/>
                  <a:pt x="2749" y="21599"/>
                </a:cubicBezTo>
                <a:cubicBezTo>
                  <a:pt x="2397" y="21599"/>
                  <a:pt x="2083" y="21465"/>
                  <a:pt x="1815" y="21192"/>
                </a:cubicBezTo>
                <a:lnTo>
                  <a:pt x="408" y="19787"/>
                </a:lnTo>
                <a:cubicBezTo>
                  <a:pt x="135" y="19520"/>
                  <a:pt x="0" y="19200"/>
                  <a:pt x="0" y="18839"/>
                </a:cubicBezTo>
                <a:cubicBezTo>
                  <a:pt x="0" y="18481"/>
                  <a:pt x="135" y="18164"/>
                  <a:pt x="408" y="17891"/>
                </a:cubicBezTo>
                <a:lnTo>
                  <a:pt x="7556" y="10731"/>
                </a:lnTo>
                <a:lnTo>
                  <a:pt x="408" y="3708"/>
                </a:lnTo>
                <a:cubicBezTo>
                  <a:pt x="135" y="3435"/>
                  <a:pt x="0" y="3121"/>
                  <a:pt x="0" y="2760"/>
                </a:cubicBezTo>
                <a:cubicBezTo>
                  <a:pt x="0" y="2399"/>
                  <a:pt x="135" y="2082"/>
                  <a:pt x="408" y="1815"/>
                </a:cubicBezTo>
                <a:lnTo>
                  <a:pt x="1815" y="407"/>
                </a:lnTo>
                <a:cubicBezTo>
                  <a:pt x="2085" y="135"/>
                  <a:pt x="2403" y="0"/>
                  <a:pt x="2770" y="0"/>
                </a:cubicBezTo>
                <a:cubicBezTo>
                  <a:pt x="3134" y="0"/>
                  <a:pt x="3449" y="134"/>
                  <a:pt x="3710" y="407"/>
                </a:cubicBezTo>
                <a:lnTo>
                  <a:pt x="10800" y="7486"/>
                </a:lnTo>
                <a:lnTo>
                  <a:pt x="17889" y="407"/>
                </a:lnTo>
                <a:cubicBezTo>
                  <a:pt x="18159" y="135"/>
                  <a:pt x="18476" y="0"/>
                  <a:pt x="18838" y="0"/>
                </a:cubicBezTo>
                <a:cubicBezTo>
                  <a:pt x="19196" y="0"/>
                  <a:pt x="19514" y="134"/>
                  <a:pt x="19784" y="407"/>
                </a:cubicBezTo>
                <a:lnTo>
                  <a:pt x="21191" y="1815"/>
                </a:lnTo>
                <a:cubicBezTo>
                  <a:pt x="21461" y="2082"/>
                  <a:pt x="21599" y="2402"/>
                  <a:pt x="21599" y="2769"/>
                </a:cubicBezTo>
                <a:cubicBezTo>
                  <a:pt x="21599" y="3133"/>
                  <a:pt x="21461" y="3447"/>
                  <a:pt x="21191" y="3708"/>
                </a:cubicBezTo>
                <a:lnTo>
                  <a:pt x="14043" y="10869"/>
                </a:lnTo>
                <a:lnTo>
                  <a:pt x="21191" y="1789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37" name="AutoShape 39"/>
          <p:cNvSpPr>
            <a:spLocks/>
          </p:cNvSpPr>
          <p:nvPr/>
        </p:nvSpPr>
        <p:spPr bwMode="auto">
          <a:xfrm>
            <a:off x="12792172" y="9512086"/>
            <a:ext cx="596895" cy="542773"/>
          </a:xfrm>
          <a:custGeom>
            <a:avLst/>
            <a:gdLst>
              <a:gd name="T0" fmla="*/ 10797 w 21595"/>
              <a:gd name="T1" fmla="*/ 10800 h 21600"/>
              <a:gd name="T2" fmla="*/ 10797 w 21595"/>
              <a:gd name="T3" fmla="*/ 10800 h 21600"/>
              <a:gd name="T4" fmla="*/ 10797 w 21595"/>
              <a:gd name="T5" fmla="*/ 10800 h 21600"/>
              <a:gd name="T6" fmla="*/ 10797 w 2159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0" name="Freeform 97"/>
          <p:cNvSpPr>
            <a:spLocks noChangeArrowheads="1"/>
          </p:cNvSpPr>
          <p:nvPr/>
        </p:nvSpPr>
        <p:spPr bwMode="auto">
          <a:xfrm>
            <a:off x="12792172" y="5245647"/>
            <a:ext cx="596031" cy="511638"/>
          </a:xfrm>
          <a:custGeom>
            <a:avLst/>
            <a:gdLst>
              <a:gd name="T0" fmla="*/ 230 w 497"/>
              <a:gd name="T1" fmla="*/ 231 h 426"/>
              <a:gd name="T2" fmla="*/ 230 w 497"/>
              <a:gd name="T3" fmla="*/ 231 h 426"/>
              <a:gd name="T4" fmla="*/ 274 w 497"/>
              <a:gd name="T5" fmla="*/ 231 h 426"/>
              <a:gd name="T6" fmla="*/ 274 w 497"/>
              <a:gd name="T7" fmla="*/ 275 h 426"/>
              <a:gd name="T8" fmla="*/ 496 w 497"/>
              <a:gd name="T9" fmla="*/ 275 h 426"/>
              <a:gd name="T10" fmla="*/ 487 w 497"/>
              <a:gd name="T11" fmla="*/ 133 h 426"/>
              <a:gd name="T12" fmla="*/ 443 w 497"/>
              <a:gd name="T13" fmla="*/ 80 h 426"/>
              <a:gd name="T14" fmla="*/ 363 w 497"/>
              <a:gd name="T15" fmla="*/ 80 h 426"/>
              <a:gd name="T16" fmla="*/ 337 w 497"/>
              <a:gd name="T17" fmla="*/ 27 h 426"/>
              <a:gd name="T18" fmla="*/ 300 w 497"/>
              <a:gd name="T19" fmla="*/ 0 h 426"/>
              <a:gd name="T20" fmla="*/ 194 w 497"/>
              <a:gd name="T21" fmla="*/ 0 h 426"/>
              <a:gd name="T22" fmla="*/ 168 w 497"/>
              <a:gd name="T23" fmla="*/ 27 h 426"/>
              <a:gd name="T24" fmla="*/ 133 w 497"/>
              <a:gd name="T25" fmla="*/ 80 h 426"/>
              <a:gd name="T26" fmla="*/ 53 w 497"/>
              <a:gd name="T27" fmla="*/ 80 h 426"/>
              <a:gd name="T28" fmla="*/ 9 w 497"/>
              <a:gd name="T29" fmla="*/ 133 h 426"/>
              <a:gd name="T30" fmla="*/ 0 w 497"/>
              <a:gd name="T31" fmla="*/ 275 h 426"/>
              <a:gd name="T32" fmla="*/ 230 w 497"/>
              <a:gd name="T33" fmla="*/ 275 h 426"/>
              <a:gd name="T34" fmla="*/ 230 w 497"/>
              <a:gd name="T35" fmla="*/ 231 h 426"/>
              <a:gd name="T36" fmla="*/ 186 w 497"/>
              <a:gd name="T37" fmla="*/ 53 h 426"/>
              <a:gd name="T38" fmla="*/ 186 w 497"/>
              <a:gd name="T39" fmla="*/ 53 h 426"/>
              <a:gd name="T40" fmla="*/ 212 w 497"/>
              <a:gd name="T41" fmla="*/ 36 h 426"/>
              <a:gd name="T42" fmla="*/ 284 w 497"/>
              <a:gd name="T43" fmla="*/ 36 h 426"/>
              <a:gd name="T44" fmla="*/ 309 w 497"/>
              <a:gd name="T45" fmla="*/ 53 h 426"/>
              <a:gd name="T46" fmla="*/ 319 w 497"/>
              <a:gd name="T47" fmla="*/ 80 h 426"/>
              <a:gd name="T48" fmla="*/ 177 w 497"/>
              <a:gd name="T49" fmla="*/ 80 h 426"/>
              <a:gd name="T50" fmla="*/ 186 w 497"/>
              <a:gd name="T51" fmla="*/ 53 h 426"/>
              <a:gd name="T52" fmla="*/ 274 w 497"/>
              <a:gd name="T53" fmla="*/ 355 h 426"/>
              <a:gd name="T54" fmla="*/ 274 w 497"/>
              <a:gd name="T55" fmla="*/ 355 h 426"/>
              <a:gd name="T56" fmla="*/ 230 w 497"/>
              <a:gd name="T57" fmla="*/ 355 h 426"/>
              <a:gd name="T58" fmla="*/ 230 w 497"/>
              <a:gd name="T59" fmla="*/ 302 h 426"/>
              <a:gd name="T60" fmla="*/ 9 w 497"/>
              <a:gd name="T61" fmla="*/ 302 h 426"/>
              <a:gd name="T62" fmla="*/ 17 w 497"/>
              <a:gd name="T63" fmla="*/ 381 h 426"/>
              <a:gd name="T64" fmla="*/ 62 w 497"/>
              <a:gd name="T65" fmla="*/ 425 h 426"/>
              <a:gd name="T66" fmla="*/ 434 w 497"/>
              <a:gd name="T67" fmla="*/ 425 h 426"/>
              <a:gd name="T68" fmla="*/ 478 w 497"/>
              <a:gd name="T69" fmla="*/ 381 h 426"/>
              <a:gd name="T70" fmla="*/ 487 w 497"/>
              <a:gd name="T71" fmla="*/ 302 h 426"/>
              <a:gd name="T72" fmla="*/ 274 w 497"/>
              <a:gd name="T73" fmla="*/ 302 h 426"/>
              <a:gd name="T74" fmla="*/ 274 w 497"/>
              <a:gd name="T75" fmla="*/ 35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7" h="426">
                <a:moveTo>
                  <a:pt x="230" y="231"/>
                </a:moveTo>
                <a:lnTo>
                  <a:pt x="230" y="231"/>
                </a:lnTo>
                <a:cubicBezTo>
                  <a:pt x="274" y="231"/>
                  <a:pt x="274" y="231"/>
                  <a:pt x="274" y="231"/>
                </a:cubicBezTo>
                <a:cubicBezTo>
                  <a:pt x="274" y="275"/>
                  <a:pt x="274" y="275"/>
                  <a:pt x="274" y="275"/>
                </a:cubicBezTo>
                <a:cubicBezTo>
                  <a:pt x="496" y="275"/>
                  <a:pt x="496" y="275"/>
                  <a:pt x="496" y="275"/>
                </a:cubicBezTo>
                <a:cubicBezTo>
                  <a:pt x="496" y="275"/>
                  <a:pt x="496" y="168"/>
                  <a:pt x="487" y="133"/>
                </a:cubicBezTo>
                <a:cubicBezTo>
                  <a:pt x="487" y="97"/>
                  <a:pt x="478" y="80"/>
                  <a:pt x="443" y="80"/>
                </a:cubicBezTo>
                <a:cubicBezTo>
                  <a:pt x="363" y="80"/>
                  <a:pt x="363" y="80"/>
                  <a:pt x="363" y="80"/>
                </a:cubicBezTo>
                <a:cubicBezTo>
                  <a:pt x="345" y="53"/>
                  <a:pt x="337" y="27"/>
                  <a:pt x="337" y="27"/>
                </a:cubicBezTo>
                <a:cubicBezTo>
                  <a:pt x="328" y="9"/>
                  <a:pt x="319" y="0"/>
                  <a:pt x="300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7" y="0"/>
                  <a:pt x="168" y="9"/>
                  <a:pt x="168" y="27"/>
                </a:cubicBezTo>
                <a:cubicBezTo>
                  <a:pt x="159" y="27"/>
                  <a:pt x="150" y="53"/>
                  <a:pt x="13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17" y="80"/>
                  <a:pt x="9" y="97"/>
                  <a:pt x="9" y="133"/>
                </a:cubicBezTo>
                <a:cubicBezTo>
                  <a:pt x="0" y="168"/>
                  <a:pt x="0" y="275"/>
                  <a:pt x="0" y="275"/>
                </a:cubicBezTo>
                <a:cubicBezTo>
                  <a:pt x="230" y="275"/>
                  <a:pt x="230" y="275"/>
                  <a:pt x="230" y="275"/>
                </a:cubicBezTo>
                <a:lnTo>
                  <a:pt x="230" y="231"/>
                </a:lnTo>
                <a:close/>
                <a:moveTo>
                  <a:pt x="186" y="53"/>
                </a:moveTo>
                <a:lnTo>
                  <a:pt x="186" y="53"/>
                </a:lnTo>
                <a:cubicBezTo>
                  <a:pt x="194" y="44"/>
                  <a:pt x="194" y="36"/>
                  <a:pt x="212" y="36"/>
                </a:cubicBezTo>
                <a:cubicBezTo>
                  <a:pt x="284" y="36"/>
                  <a:pt x="284" y="36"/>
                  <a:pt x="284" y="36"/>
                </a:cubicBezTo>
                <a:cubicBezTo>
                  <a:pt x="300" y="36"/>
                  <a:pt x="300" y="44"/>
                  <a:pt x="309" y="53"/>
                </a:cubicBezTo>
                <a:cubicBezTo>
                  <a:pt x="309" y="53"/>
                  <a:pt x="319" y="71"/>
                  <a:pt x="319" y="80"/>
                </a:cubicBezTo>
                <a:cubicBezTo>
                  <a:pt x="177" y="80"/>
                  <a:pt x="177" y="80"/>
                  <a:pt x="177" y="80"/>
                </a:cubicBezTo>
                <a:cubicBezTo>
                  <a:pt x="186" y="71"/>
                  <a:pt x="186" y="53"/>
                  <a:pt x="186" y="53"/>
                </a:cubicBezTo>
                <a:close/>
                <a:moveTo>
                  <a:pt x="274" y="355"/>
                </a:moveTo>
                <a:lnTo>
                  <a:pt x="274" y="355"/>
                </a:lnTo>
                <a:cubicBezTo>
                  <a:pt x="230" y="355"/>
                  <a:pt x="230" y="355"/>
                  <a:pt x="230" y="355"/>
                </a:cubicBezTo>
                <a:cubicBezTo>
                  <a:pt x="230" y="302"/>
                  <a:pt x="230" y="302"/>
                  <a:pt x="230" y="302"/>
                </a:cubicBezTo>
                <a:cubicBezTo>
                  <a:pt x="9" y="302"/>
                  <a:pt x="9" y="302"/>
                  <a:pt x="9" y="302"/>
                </a:cubicBezTo>
                <a:cubicBezTo>
                  <a:pt x="9" y="302"/>
                  <a:pt x="17" y="346"/>
                  <a:pt x="17" y="381"/>
                </a:cubicBezTo>
                <a:cubicBezTo>
                  <a:pt x="17" y="399"/>
                  <a:pt x="26" y="425"/>
                  <a:pt x="62" y="425"/>
                </a:cubicBezTo>
                <a:cubicBezTo>
                  <a:pt x="434" y="425"/>
                  <a:pt x="434" y="425"/>
                  <a:pt x="434" y="425"/>
                </a:cubicBezTo>
                <a:cubicBezTo>
                  <a:pt x="469" y="425"/>
                  <a:pt x="478" y="399"/>
                  <a:pt x="478" y="381"/>
                </a:cubicBezTo>
                <a:cubicBezTo>
                  <a:pt x="478" y="346"/>
                  <a:pt x="487" y="302"/>
                  <a:pt x="487" y="302"/>
                </a:cubicBezTo>
                <a:cubicBezTo>
                  <a:pt x="274" y="302"/>
                  <a:pt x="274" y="302"/>
                  <a:pt x="274" y="302"/>
                </a:cubicBezTo>
                <a:lnTo>
                  <a:pt x="274" y="3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1929373" y="5298567"/>
            <a:ext cx="512554" cy="512554"/>
          </a:xfrm>
          <a:prstGeom prst="ellipse">
            <a:avLst/>
          </a:prstGeom>
          <a:solidFill>
            <a:schemeClr val="bg2"/>
          </a:solidFill>
          <a:ln w="57150" cmpd="sng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560672" y="5033528"/>
            <a:ext cx="6413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Roboto Black"/>
                <a:cs typeface="Roboto Black"/>
              </a:rPr>
              <a:t>CÔNG CỤ-KIẾN THỨC-KỸ THUẬT SEO</a:t>
            </a:r>
          </a:p>
        </p:txBody>
      </p:sp>
      <p:sp>
        <p:nvSpPr>
          <p:cNvPr id="26" name="Freeform 58"/>
          <p:cNvSpPr>
            <a:spLocks noEditPoints="1"/>
          </p:cNvSpPr>
          <p:nvPr/>
        </p:nvSpPr>
        <p:spPr bwMode="auto">
          <a:xfrm>
            <a:off x="11067777" y="11759207"/>
            <a:ext cx="560678" cy="560678"/>
          </a:xfrm>
          <a:custGeom>
            <a:avLst/>
            <a:gdLst/>
            <a:ahLst/>
            <a:cxnLst>
              <a:cxn ang="0">
                <a:pos x="51" y="58"/>
              </a:cxn>
              <a:cxn ang="0">
                <a:pos x="7" y="58"/>
              </a:cxn>
              <a:cxn ang="0">
                <a:pos x="3" y="50"/>
              </a:cxn>
              <a:cxn ang="0">
                <a:pos x="22" y="20"/>
              </a:cxn>
              <a:cxn ang="0">
                <a:pos x="22" y="4"/>
              </a:cxn>
              <a:cxn ang="0">
                <a:pos x="19" y="4"/>
              </a:cxn>
              <a:cxn ang="0">
                <a:pos x="17" y="2"/>
              </a:cxn>
              <a:cxn ang="0">
                <a:pos x="19" y="0"/>
              </a:cxn>
              <a:cxn ang="0">
                <a:pos x="39" y="0"/>
              </a:cxn>
              <a:cxn ang="0">
                <a:pos x="41" y="2"/>
              </a:cxn>
              <a:cxn ang="0">
                <a:pos x="39" y="4"/>
              </a:cxn>
              <a:cxn ang="0">
                <a:pos x="36" y="4"/>
              </a:cxn>
              <a:cxn ang="0">
                <a:pos x="36" y="20"/>
              </a:cxn>
              <a:cxn ang="0">
                <a:pos x="55" y="50"/>
              </a:cxn>
              <a:cxn ang="0">
                <a:pos x="51" y="58"/>
              </a:cxn>
              <a:cxn ang="0">
                <a:pos x="16" y="38"/>
              </a:cxn>
              <a:cxn ang="0">
                <a:pos x="43" y="38"/>
              </a:cxn>
              <a:cxn ang="0">
                <a:pos x="32" y="22"/>
              </a:cxn>
              <a:cxn ang="0">
                <a:pos x="31" y="21"/>
              </a:cxn>
              <a:cxn ang="0">
                <a:pos x="31" y="20"/>
              </a:cxn>
              <a:cxn ang="0">
                <a:pos x="31" y="4"/>
              </a:cxn>
              <a:cxn ang="0">
                <a:pos x="27" y="4"/>
              </a:cxn>
              <a:cxn ang="0">
                <a:pos x="27" y="20"/>
              </a:cxn>
              <a:cxn ang="0">
                <a:pos x="27" y="21"/>
              </a:cxn>
              <a:cxn ang="0">
                <a:pos x="26" y="22"/>
              </a:cxn>
              <a:cxn ang="0">
                <a:pos x="16" y="38"/>
              </a:cxn>
            </a:cxnLst>
            <a:rect l="0" t="0" r="r" b="b"/>
            <a:pathLst>
              <a:path w="58" h="58">
                <a:moveTo>
                  <a:pt x="51" y="58"/>
                </a:moveTo>
                <a:cubicBezTo>
                  <a:pt x="7" y="58"/>
                  <a:pt x="7" y="58"/>
                  <a:pt x="7" y="58"/>
                </a:cubicBezTo>
                <a:cubicBezTo>
                  <a:pt x="2" y="58"/>
                  <a:pt x="0" y="54"/>
                  <a:pt x="3" y="5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"/>
                  <a:pt x="22" y="4"/>
                  <a:pt x="22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8" y="4"/>
                  <a:pt x="17" y="3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3"/>
                  <a:pt x="40" y="4"/>
                  <a:pt x="39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20"/>
                  <a:pt x="36" y="20"/>
                  <a:pt x="36" y="20"/>
                </a:cubicBezTo>
                <a:cubicBezTo>
                  <a:pt x="55" y="50"/>
                  <a:pt x="55" y="50"/>
                  <a:pt x="55" y="50"/>
                </a:cubicBezTo>
                <a:cubicBezTo>
                  <a:pt x="58" y="54"/>
                  <a:pt x="56" y="58"/>
                  <a:pt x="51" y="58"/>
                </a:cubicBezTo>
                <a:close/>
                <a:moveTo>
                  <a:pt x="16" y="38"/>
                </a:moveTo>
                <a:cubicBezTo>
                  <a:pt x="43" y="38"/>
                  <a:pt x="43" y="38"/>
                  <a:pt x="43" y="38"/>
                </a:cubicBezTo>
                <a:cubicBezTo>
                  <a:pt x="32" y="22"/>
                  <a:pt x="32" y="22"/>
                  <a:pt x="32" y="22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4"/>
                  <a:pt x="31" y="4"/>
                  <a:pt x="31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2"/>
                  <a:pt x="26" y="22"/>
                  <a:pt x="26" y="22"/>
                </a:cubicBezTo>
                <a:lnTo>
                  <a:pt x="16" y="3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/>
      <p:bldP spid="16" grpId="0" animBg="1"/>
      <p:bldP spid="17" grpId="0" animBg="1"/>
      <p:bldP spid="18" grpId="0"/>
      <p:bldP spid="20" grpId="0"/>
      <p:bldP spid="21" grpId="0"/>
      <p:bldP spid="24" grpId="0" animBg="1"/>
      <p:bldP spid="25" grpId="0" animBg="1"/>
      <p:bldP spid="36" grpId="0" animBg="1"/>
      <p:bldP spid="37" grpId="0" animBg="1"/>
      <p:bldP spid="40" grpId="0" animBg="1"/>
      <p:bldP spid="19" grpId="0" animBg="1"/>
      <p:bldP spid="22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30496EC4-F117-4439-BE7E-FBCE5D30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t>19</a:t>
            </a:fld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C4AD574-5F36-47E3-B74C-690D65462B9A}"/>
              </a:ext>
            </a:extLst>
          </p:cNvPr>
          <p:cNvSpPr txBox="1"/>
          <p:nvPr/>
        </p:nvSpPr>
        <p:spPr>
          <a:xfrm>
            <a:off x="4258954" y="2961260"/>
            <a:ext cx="1586926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 </a:t>
            </a:r>
            <a:r>
              <a:rPr lang="vi-VN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Ơ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THẦY VÀ CÁC BẠN ĐÃ LẮNG NGHE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A5CFCBCF-8BD6-4131-956D-305DAEFD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083" y="5377229"/>
            <a:ext cx="13657006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325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1531555" y="9935861"/>
            <a:ext cx="3552237" cy="1785114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6400" dirty="0">
                <a:solidFill>
                  <a:schemeClr val="tx1">
                    <a:lumMod val="50000"/>
                  </a:schemeClr>
                </a:solidFill>
                <a:latin typeface="Roboto Regular"/>
                <a:ea typeface="Open Sans Light"/>
                <a:cs typeface="Roboto Regular"/>
              </a:rPr>
              <a:t>01.</a:t>
            </a:r>
          </a:p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Light"/>
                <a:ea typeface="Open Sans Light"/>
                <a:cs typeface="Roboto Light"/>
              </a:rPr>
              <a:t>Tìm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Light"/>
                <a:ea typeface="Open Sans Light"/>
                <a:cs typeface="Roboto Light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Light"/>
                <a:ea typeface="Open Sans Light"/>
                <a:cs typeface="Roboto Light"/>
              </a:rPr>
              <a:t>thiết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Light"/>
                <a:ea typeface="Open Sans Light"/>
                <a:cs typeface="Roboto Light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Light"/>
                <a:ea typeface="Open Sans Light"/>
                <a:cs typeface="Roboto Light"/>
              </a:rPr>
              <a:t>kế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Roboto Light"/>
              <a:ea typeface="Open Sans Light"/>
              <a:cs typeface="Roboto Light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127068" y="9935861"/>
            <a:ext cx="4285611" cy="240066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6400" dirty="0">
                <a:solidFill>
                  <a:schemeClr val="tx1">
                    <a:lumMod val="50000"/>
                  </a:schemeClr>
                </a:solidFill>
                <a:latin typeface="Roboto Regular"/>
                <a:ea typeface="Open Sans Light"/>
                <a:cs typeface="Roboto Regular"/>
              </a:rPr>
              <a:t>02.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Roboto Regular"/>
              <a:ea typeface="Open Sans Light"/>
              <a:cs typeface="Roboto Regular"/>
            </a:endParaRPr>
          </a:p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Nghiên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cứu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từ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khóa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Roboto Black"/>
              <a:ea typeface="Open Sans Light"/>
              <a:cs typeface="Roboto Black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0206812" y="9935861"/>
            <a:ext cx="3973549" cy="3016220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6400" dirty="0">
                <a:solidFill>
                  <a:schemeClr val="tx1">
                    <a:lumMod val="50000"/>
                  </a:schemeClr>
                </a:solidFill>
                <a:latin typeface="Roboto Regular"/>
                <a:ea typeface="Open Sans Light"/>
                <a:cs typeface="Roboto Regular"/>
              </a:rPr>
              <a:t>03.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Roboto Regular"/>
              <a:ea typeface="Open Sans Light"/>
              <a:cs typeface="Roboto Regular"/>
            </a:endParaRPr>
          </a:p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Xây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dựng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nội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dung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và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tối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ưu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onepage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Roboto Black"/>
              <a:ea typeface="Open Sans Light"/>
              <a:cs typeface="Roboto Black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5086135" y="9935861"/>
            <a:ext cx="3973549" cy="2400667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6400" dirty="0">
                <a:solidFill>
                  <a:schemeClr val="tx1">
                    <a:lumMod val="50000"/>
                  </a:schemeClr>
                </a:solidFill>
                <a:latin typeface="Roboto Regular"/>
                <a:ea typeface="Open Sans Light"/>
                <a:cs typeface="Roboto Regular"/>
              </a:rPr>
              <a:t>04.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Roboto Regular"/>
              <a:ea typeface="Open Sans Light"/>
              <a:cs typeface="Roboto Regular"/>
            </a:endParaRPr>
          </a:p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Xây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dựng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liên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kết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Roboto Black"/>
              <a:ea typeface="Open Sans Light"/>
              <a:cs typeface="Roboto Black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ĐẶT VẤN ĐỀ-KẾ HOẠCH THỰC HIỆN</a:t>
            </a:r>
          </a:p>
        </p:txBody>
      </p:sp>
      <p:sp>
        <p:nvSpPr>
          <p:cNvPr id="14" name="Rectangle 96">
            <a:extLst>
              <a:ext uri="{FF2B5EF4-FFF2-40B4-BE49-F238E27FC236}">
                <a16:creationId xmlns:a16="http://schemas.microsoft.com/office/drawing/2014/main" id="{4C804218-38BD-4E43-859D-38D0EDB8078A}"/>
              </a:ext>
            </a:extLst>
          </p:cNvPr>
          <p:cNvSpPr/>
          <p:nvPr/>
        </p:nvSpPr>
        <p:spPr>
          <a:xfrm>
            <a:off x="1775135" y="3014548"/>
            <a:ext cx="6298372" cy="1292672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Lý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 do </a:t>
            </a:r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chọn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 </a:t>
            </a:r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đề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 </a:t>
            </a:r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tài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:</a:t>
            </a:r>
          </a:p>
          <a:p>
            <a:endParaRPr lang="en-US" sz="2700" dirty="0">
              <a:solidFill>
                <a:schemeClr val="tx1">
                  <a:lumMod val="50000"/>
                </a:schemeClr>
              </a:solidFill>
              <a:latin typeface="Roboto Light"/>
              <a:cs typeface="Roboto Light"/>
            </a:endParaRP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id="{B78AA47E-2E9E-4CF0-BDE2-EFBB9886216E}"/>
              </a:ext>
            </a:extLst>
          </p:cNvPr>
          <p:cNvSpPr/>
          <p:nvPr/>
        </p:nvSpPr>
        <p:spPr>
          <a:xfrm>
            <a:off x="1914725" y="4230276"/>
            <a:ext cx="4654239" cy="325637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8" name="Hình Bầu dục 17">
            <a:extLst>
              <a:ext uri="{FF2B5EF4-FFF2-40B4-BE49-F238E27FC236}">
                <a16:creationId xmlns:a16="http://schemas.microsoft.com/office/drawing/2014/main" id="{DC9C9D23-5725-4816-A210-2F14129C3EE9}"/>
              </a:ext>
            </a:extLst>
          </p:cNvPr>
          <p:cNvSpPr/>
          <p:nvPr/>
        </p:nvSpPr>
        <p:spPr>
          <a:xfrm>
            <a:off x="9044401" y="4230276"/>
            <a:ext cx="4654239" cy="325637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Phức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tạp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9" name="Hình Bầu dục 18">
            <a:extLst>
              <a:ext uri="{FF2B5EF4-FFF2-40B4-BE49-F238E27FC236}">
                <a16:creationId xmlns:a16="http://schemas.microsoft.com/office/drawing/2014/main" id="{7A1C9263-588A-4112-81DF-7F46B02AE160}"/>
              </a:ext>
            </a:extLst>
          </p:cNvPr>
          <p:cNvSpPr/>
          <p:nvPr/>
        </p:nvSpPr>
        <p:spPr>
          <a:xfrm>
            <a:off x="16313668" y="4212402"/>
            <a:ext cx="4654239" cy="3256374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Chỉnh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sửa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Online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B999698B-935C-4301-AC63-F88E3F6C9CBF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6568964" y="5858463"/>
            <a:ext cx="24754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0985C174-04AF-4C4E-AC7F-5F3A1D6BCE86}"/>
              </a:ext>
            </a:extLst>
          </p:cNvPr>
          <p:cNvCxnSpPr>
            <a:stCxn id="18" idx="6"/>
          </p:cNvCxnSpPr>
          <p:nvPr/>
        </p:nvCxnSpPr>
        <p:spPr>
          <a:xfrm flipV="1">
            <a:off x="13698640" y="5840589"/>
            <a:ext cx="2615028" cy="178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96">
            <a:extLst>
              <a:ext uri="{FF2B5EF4-FFF2-40B4-BE49-F238E27FC236}">
                <a16:creationId xmlns:a16="http://schemas.microsoft.com/office/drawing/2014/main" id="{42EF5017-597F-4EC6-93BC-D186FBCB26F5}"/>
              </a:ext>
            </a:extLst>
          </p:cNvPr>
          <p:cNvSpPr/>
          <p:nvPr/>
        </p:nvSpPr>
        <p:spPr>
          <a:xfrm>
            <a:off x="1775136" y="7910473"/>
            <a:ext cx="6298372" cy="877173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Kế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 </a:t>
            </a:r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thoạch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 </a:t>
            </a:r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thực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 </a:t>
            </a:r>
            <a:r>
              <a:rPr lang="en-US" sz="4500" dirty="0" err="1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hiện</a:t>
            </a:r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Roboto Light"/>
                <a:cs typeface="Roboto Light"/>
              </a:rPr>
              <a:t>:</a:t>
            </a:r>
          </a:p>
        </p:txBody>
      </p:sp>
      <p:sp>
        <p:nvSpPr>
          <p:cNvPr id="25" name="Rectangle 97">
            <a:extLst>
              <a:ext uri="{FF2B5EF4-FFF2-40B4-BE49-F238E27FC236}">
                <a16:creationId xmlns:a16="http://schemas.microsoft.com/office/drawing/2014/main" id="{3BA159C5-2695-4BB1-8D7D-D08481556439}"/>
              </a:ext>
            </a:extLst>
          </p:cNvPr>
          <p:cNvSpPr/>
          <p:nvPr/>
        </p:nvSpPr>
        <p:spPr>
          <a:xfrm>
            <a:off x="19335041" y="10243637"/>
            <a:ext cx="3973549" cy="1785114"/>
          </a:xfrm>
          <a:prstGeom prst="rect">
            <a:avLst/>
          </a:prstGeom>
        </p:spPr>
        <p:txBody>
          <a:bodyPr wrap="square" lIns="182889" tIns="91445" rIns="182889" bIns="91445">
            <a:spAutoFit/>
          </a:bodyPr>
          <a:lstStyle/>
          <a:p>
            <a:r>
              <a:rPr lang="en-US" sz="6400" dirty="0">
                <a:solidFill>
                  <a:schemeClr val="tx1">
                    <a:lumMod val="50000"/>
                  </a:schemeClr>
                </a:solidFill>
                <a:latin typeface="Roboto Regular"/>
                <a:ea typeface="Open Sans Light"/>
                <a:cs typeface="Roboto Regular"/>
              </a:rPr>
              <a:t>05.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Roboto Regular"/>
              <a:ea typeface="Open Sans Light"/>
              <a:cs typeface="Roboto Regular"/>
            </a:endParaRPr>
          </a:p>
          <a:p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Tạo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Roboto Black"/>
                <a:ea typeface="Open Sans Light"/>
                <a:cs typeface="Roboto Black"/>
              </a:rPr>
              <a:t> Traffic</a:t>
            </a:r>
          </a:p>
        </p:txBody>
      </p:sp>
    </p:spTree>
    <p:extLst>
      <p:ext uri="{BB962C8B-B14F-4D97-AF65-F5344CB8AC3E}">
        <p14:creationId xmlns:p14="http://schemas.microsoft.com/office/powerpoint/2010/main" val="2518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  <p:bldP spid="17" grpId="0"/>
      <p:bldP spid="14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7938" y="3006341"/>
            <a:ext cx="12185649" cy="61986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686B8-C880-FF40-96DC-14FF2413C34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75136" y="968500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CÔNG CỤ-KIẾN THỨC-KỸ THUẬT SEO</a:t>
            </a:r>
          </a:p>
        </p:txBody>
      </p:sp>
      <p:sp>
        <p:nvSpPr>
          <p:cNvPr id="7" name="Title 20"/>
          <p:cNvSpPr txBox="1">
            <a:spLocks/>
          </p:cNvSpPr>
          <p:nvPr/>
        </p:nvSpPr>
        <p:spPr>
          <a:xfrm>
            <a:off x="2514716" y="5156897"/>
            <a:ext cx="9296836" cy="1373786"/>
          </a:xfrm>
          <a:prstGeom prst="rect">
            <a:avLst/>
          </a:prstGeom>
        </p:spPr>
        <p:txBody>
          <a:bodyPr vert="horz" wrap="square" lIns="243852" tIns="121926" rIns="243852" bIns="121926" numCol="1" spcCol="975409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fr-FR" sz="3200" dirty="0">
                <a:solidFill>
                  <a:schemeClr val="bg1"/>
                </a:solidFill>
                <a:latin typeface="Roboto Light"/>
                <a:cs typeface="Roboto Light"/>
              </a:rPr>
              <a:t>Google </a:t>
            </a:r>
            <a:r>
              <a:rPr lang="fr-FR" sz="3200" dirty="0" err="1">
                <a:solidFill>
                  <a:schemeClr val="bg1"/>
                </a:solidFill>
                <a:latin typeface="Roboto Light"/>
                <a:cs typeface="Roboto Light"/>
              </a:rPr>
              <a:t>Search</a:t>
            </a:r>
            <a:r>
              <a:rPr lang="fr-FR" sz="3200" dirty="0">
                <a:solidFill>
                  <a:schemeClr val="bg1"/>
                </a:solidFill>
                <a:latin typeface="Roboto Light"/>
                <a:cs typeface="Roboto Light"/>
              </a:rPr>
              <a:t> Console, Google Keyword Planner</a:t>
            </a:r>
          </a:p>
        </p:txBody>
      </p:sp>
      <p:sp>
        <p:nvSpPr>
          <p:cNvPr id="10" name="Title 20"/>
          <p:cNvSpPr txBox="1">
            <a:spLocks/>
          </p:cNvSpPr>
          <p:nvPr/>
        </p:nvSpPr>
        <p:spPr>
          <a:xfrm>
            <a:off x="2514716" y="6700856"/>
            <a:ext cx="9068839" cy="782855"/>
          </a:xfrm>
          <a:prstGeom prst="rect">
            <a:avLst/>
          </a:prstGeom>
        </p:spPr>
        <p:txBody>
          <a:bodyPr vert="horz" wrap="square" lIns="243852" tIns="121926" rIns="243852" bIns="121926" numCol="1" spcCol="975409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fr-FR" sz="3200" dirty="0">
                <a:solidFill>
                  <a:schemeClr val="bg1"/>
                </a:solidFill>
                <a:latin typeface="Roboto Light"/>
                <a:cs typeface="Roboto Light"/>
              </a:rPr>
              <a:t>Google </a:t>
            </a:r>
            <a:r>
              <a:rPr lang="fr-FR" sz="3200" dirty="0" err="1">
                <a:solidFill>
                  <a:schemeClr val="bg1"/>
                </a:solidFill>
                <a:latin typeface="Roboto Light"/>
                <a:cs typeface="Roboto Light"/>
              </a:rPr>
              <a:t>Alerts</a:t>
            </a:r>
            <a:r>
              <a:rPr lang="fr-FR" sz="3200" dirty="0">
                <a:solidFill>
                  <a:schemeClr val="bg1"/>
                </a:solidFill>
                <a:latin typeface="Roboto Light"/>
                <a:cs typeface="Roboto Light"/>
              </a:rPr>
              <a:t>, Google </a:t>
            </a:r>
            <a:r>
              <a:rPr lang="fr-FR" sz="3200" dirty="0" err="1">
                <a:solidFill>
                  <a:schemeClr val="bg1"/>
                </a:solidFill>
                <a:latin typeface="Roboto Light"/>
                <a:cs typeface="Roboto Light"/>
              </a:rPr>
              <a:t>Adwords</a:t>
            </a:r>
            <a:r>
              <a:rPr lang="fr-FR" sz="3200" dirty="0">
                <a:solidFill>
                  <a:schemeClr val="bg1"/>
                </a:solidFill>
                <a:latin typeface="Roboto Light"/>
                <a:cs typeface="Roboto Light"/>
              </a:rPr>
              <a:t>, Google Trends</a:t>
            </a:r>
          </a:p>
        </p:txBody>
      </p:sp>
      <p:sp>
        <p:nvSpPr>
          <p:cNvPr id="11" name="Title 20"/>
          <p:cNvSpPr txBox="1">
            <a:spLocks/>
          </p:cNvSpPr>
          <p:nvPr/>
        </p:nvSpPr>
        <p:spPr>
          <a:xfrm>
            <a:off x="2514716" y="7837507"/>
            <a:ext cx="9068839" cy="782855"/>
          </a:xfrm>
          <a:prstGeom prst="rect">
            <a:avLst/>
          </a:prstGeom>
        </p:spPr>
        <p:txBody>
          <a:bodyPr vert="horz" wrap="square" lIns="243852" tIns="121926" rIns="243852" bIns="121926" numCol="1" spcCol="975409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fr-FR" sz="3200" dirty="0" err="1">
                <a:solidFill>
                  <a:schemeClr val="bg1"/>
                </a:solidFill>
                <a:latin typeface="Roboto Light"/>
                <a:cs typeface="Roboto Light"/>
              </a:rPr>
              <a:t>CloudFlare</a:t>
            </a:r>
            <a:r>
              <a:rPr lang="fr-FR" sz="3200" dirty="0">
                <a:solidFill>
                  <a:schemeClr val="bg1"/>
                </a:solidFill>
                <a:latin typeface="Roboto Light"/>
                <a:cs typeface="Roboto Light"/>
              </a:rPr>
              <a:t>, Traffic4Seo</a:t>
            </a:r>
          </a:p>
        </p:txBody>
      </p:sp>
      <p:sp>
        <p:nvSpPr>
          <p:cNvPr id="13" name="Freeform 29"/>
          <p:cNvSpPr>
            <a:spLocks/>
          </p:cNvSpPr>
          <p:nvPr/>
        </p:nvSpPr>
        <p:spPr bwMode="auto">
          <a:xfrm>
            <a:off x="1950567" y="5632446"/>
            <a:ext cx="528701" cy="407973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9"/>
          <p:cNvSpPr>
            <a:spLocks/>
          </p:cNvSpPr>
          <p:nvPr/>
        </p:nvSpPr>
        <p:spPr bwMode="auto">
          <a:xfrm>
            <a:off x="1986015" y="6801660"/>
            <a:ext cx="528701" cy="407973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9"/>
          <p:cNvSpPr>
            <a:spLocks/>
          </p:cNvSpPr>
          <p:nvPr/>
        </p:nvSpPr>
        <p:spPr bwMode="auto">
          <a:xfrm>
            <a:off x="1986015" y="8024947"/>
            <a:ext cx="528701" cy="407973"/>
          </a:xfrm>
          <a:custGeom>
            <a:avLst/>
            <a:gdLst/>
            <a:ahLst/>
            <a:cxnLst>
              <a:cxn ang="0">
                <a:pos x="58" y="12"/>
              </a:cxn>
              <a:cxn ang="0">
                <a:pos x="30" y="39"/>
              </a:cxn>
              <a:cxn ang="0">
                <a:pos x="25" y="44"/>
              </a:cxn>
              <a:cxn ang="0">
                <a:pos x="23" y="45"/>
              </a:cxn>
              <a:cxn ang="0">
                <a:pos x="20" y="44"/>
              </a:cxn>
              <a:cxn ang="0">
                <a:pos x="15" y="39"/>
              </a:cxn>
              <a:cxn ang="0">
                <a:pos x="1" y="26"/>
              </a:cxn>
              <a:cxn ang="0">
                <a:pos x="0" y="23"/>
              </a:cxn>
              <a:cxn ang="0">
                <a:pos x="1" y="20"/>
              </a:cxn>
              <a:cxn ang="0">
                <a:pos x="6" y="15"/>
              </a:cxn>
              <a:cxn ang="0">
                <a:pos x="9" y="14"/>
              </a:cxn>
              <a:cxn ang="0">
                <a:pos x="11" y="15"/>
              </a:cxn>
              <a:cxn ang="0">
                <a:pos x="23" y="26"/>
              </a:cxn>
              <a:cxn ang="0">
                <a:pos x="47" y="1"/>
              </a:cxn>
              <a:cxn ang="0">
                <a:pos x="50" y="0"/>
              </a:cxn>
              <a:cxn ang="0">
                <a:pos x="53" y="1"/>
              </a:cxn>
              <a:cxn ang="0">
                <a:pos x="58" y="7"/>
              </a:cxn>
              <a:cxn ang="0">
                <a:pos x="59" y="9"/>
              </a:cxn>
              <a:cxn ang="0">
                <a:pos x="58" y="12"/>
              </a:cxn>
            </a:cxnLst>
            <a:rect l="0" t="0" r="r" b="b"/>
            <a:pathLst>
              <a:path w="59" h="45">
                <a:moveTo>
                  <a:pt x="58" y="12"/>
                </a:moveTo>
                <a:cubicBezTo>
                  <a:pt x="30" y="39"/>
                  <a:pt x="30" y="39"/>
                  <a:pt x="30" y="39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5"/>
                  <a:pt x="24" y="45"/>
                  <a:pt x="23" y="45"/>
                </a:cubicBezTo>
                <a:cubicBezTo>
                  <a:pt x="22" y="45"/>
                  <a:pt x="21" y="45"/>
                  <a:pt x="20" y="44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5"/>
                  <a:pt x="0" y="24"/>
                  <a:pt x="0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4"/>
                  <a:pt x="8" y="14"/>
                  <a:pt x="9" y="14"/>
                </a:cubicBezTo>
                <a:cubicBezTo>
                  <a:pt x="10" y="14"/>
                  <a:pt x="11" y="14"/>
                  <a:pt x="11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47" y="1"/>
                  <a:pt x="47" y="1"/>
                  <a:pt x="47" y="1"/>
                </a:cubicBezTo>
                <a:cubicBezTo>
                  <a:pt x="48" y="1"/>
                  <a:pt x="49" y="0"/>
                  <a:pt x="50" y="0"/>
                </a:cubicBezTo>
                <a:cubicBezTo>
                  <a:pt x="51" y="0"/>
                  <a:pt x="52" y="1"/>
                  <a:pt x="53" y="1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9" y="8"/>
                  <a:pt x="59" y="9"/>
                </a:cubicBezTo>
                <a:cubicBezTo>
                  <a:pt x="59" y="10"/>
                  <a:pt x="58" y="11"/>
                  <a:pt x="58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itle 20">
            <a:extLst>
              <a:ext uri="{FF2B5EF4-FFF2-40B4-BE49-F238E27FC236}">
                <a16:creationId xmlns:a16="http://schemas.microsoft.com/office/drawing/2014/main" id="{D9E7F355-1E08-4B3F-A0CB-E97F6C929EE3}"/>
              </a:ext>
            </a:extLst>
          </p:cNvPr>
          <p:cNvSpPr txBox="1">
            <a:spLocks/>
          </p:cNvSpPr>
          <p:nvPr/>
        </p:nvSpPr>
        <p:spPr>
          <a:xfrm>
            <a:off x="1690962" y="3973182"/>
            <a:ext cx="9068839" cy="916994"/>
          </a:xfrm>
          <a:prstGeom prst="rect">
            <a:avLst/>
          </a:prstGeom>
        </p:spPr>
        <p:txBody>
          <a:bodyPr vert="horz" wrap="square" lIns="243852" tIns="121926" rIns="243852" bIns="121926" numCol="1" spcCol="975409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fr-FR" sz="4000" dirty="0">
                <a:solidFill>
                  <a:schemeClr val="bg1"/>
                </a:solidFill>
                <a:latin typeface="Roboto Light"/>
                <a:cs typeface="Roboto Light"/>
              </a:rPr>
              <a:t>CÔNG CỤ SEO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1B270E3-AEB1-402A-ABDE-F755EF6EFEB2}"/>
              </a:ext>
            </a:extLst>
          </p:cNvPr>
          <p:cNvSpPr txBox="1"/>
          <p:nvPr/>
        </p:nvSpPr>
        <p:spPr>
          <a:xfrm>
            <a:off x="13036058" y="3354899"/>
            <a:ext cx="929210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 THỨC CẦN CÓ</a:t>
            </a:r>
          </a:p>
          <a:p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lĩnh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vực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cạnh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tranh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 SEO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ng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A7AE044-FF0A-4CD1-9752-3A29A922F4DE}"/>
              </a:ext>
            </a:extLst>
          </p:cNvPr>
          <p:cNvSpPr txBox="1"/>
          <p:nvPr/>
        </p:nvSpPr>
        <p:spPr>
          <a:xfrm>
            <a:off x="13036058" y="8851018"/>
            <a:ext cx="4328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KỸ THUẬT SEO</a:t>
            </a:r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71C4C229-3703-4AC9-AB5A-8FFEACA943A4}"/>
              </a:ext>
            </a:extLst>
          </p:cNvPr>
          <p:cNvCxnSpPr/>
          <p:nvPr/>
        </p:nvCxnSpPr>
        <p:spPr>
          <a:xfrm>
            <a:off x="13544550" y="8228933"/>
            <a:ext cx="71723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Hình Bầu dục 8">
            <a:extLst>
              <a:ext uri="{FF2B5EF4-FFF2-40B4-BE49-F238E27FC236}">
                <a16:creationId xmlns:a16="http://schemas.microsoft.com/office/drawing/2014/main" id="{0FB01976-ACA4-4777-B56D-7EAF2E762254}"/>
              </a:ext>
            </a:extLst>
          </p:cNvPr>
          <p:cNvSpPr/>
          <p:nvPr/>
        </p:nvSpPr>
        <p:spPr>
          <a:xfrm>
            <a:off x="1142376" y="10497072"/>
            <a:ext cx="4252638" cy="286512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Viết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100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tiên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Hình Bầu dục 28">
            <a:extLst>
              <a:ext uri="{FF2B5EF4-FFF2-40B4-BE49-F238E27FC236}">
                <a16:creationId xmlns:a16="http://schemas.microsoft.com/office/drawing/2014/main" id="{8240A639-C093-4597-BA75-9675407B6A2F}"/>
              </a:ext>
            </a:extLst>
          </p:cNvPr>
          <p:cNvSpPr/>
          <p:nvPr/>
        </p:nvSpPr>
        <p:spPr>
          <a:xfrm>
            <a:off x="5452719" y="10497072"/>
            <a:ext cx="4252638" cy="286512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</a:t>
            </a:r>
          </a:p>
        </p:txBody>
      </p:sp>
      <p:sp>
        <p:nvSpPr>
          <p:cNvPr id="30" name="Hình Bầu dục 29">
            <a:extLst>
              <a:ext uri="{FF2B5EF4-FFF2-40B4-BE49-F238E27FC236}">
                <a16:creationId xmlns:a16="http://schemas.microsoft.com/office/drawing/2014/main" id="{AA2018FE-3860-4C70-AF5D-BC9E080FB55C}"/>
              </a:ext>
            </a:extLst>
          </p:cNvPr>
          <p:cNvSpPr/>
          <p:nvPr/>
        </p:nvSpPr>
        <p:spPr>
          <a:xfrm>
            <a:off x="9911600" y="10497072"/>
            <a:ext cx="4252638" cy="286512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Meta description</a:t>
            </a:r>
          </a:p>
        </p:txBody>
      </p:sp>
      <p:sp>
        <p:nvSpPr>
          <p:cNvPr id="31" name="Hình Bầu dục 30">
            <a:extLst>
              <a:ext uri="{FF2B5EF4-FFF2-40B4-BE49-F238E27FC236}">
                <a16:creationId xmlns:a16="http://schemas.microsoft.com/office/drawing/2014/main" id="{1BC7F74F-8491-4216-AAD4-6F263D063883}"/>
              </a:ext>
            </a:extLst>
          </p:cNvPr>
          <p:cNvSpPr/>
          <p:nvPr/>
        </p:nvSpPr>
        <p:spPr>
          <a:xfrm>
            <a:off x="14326065" y="10466592"/>
            <a:ext cx="4252638" cy="286512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liên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Hình Bầu dục 31">
            <a:extLst>
              <a:ext uri="{FF2B5EF4-FFF2-40B4-BE49-F238E27FC236}">
                <a16:creationId xmlns:a16="http://schemas.microsoft.com/office/drawing/2014/main" id="{6E84B729-1D17-42B2-8354-6B7AABCD5E34}"/>
              </a:ext>
            </a:extLst>
          </p:cNvPr>
          <p:cNvSpPr/>
          <p:nvPr/>
        </p:nvSpPr>
        <p:spPr>
          <a:xfrm>
            <a:off x="18902358" y="10466592"/>
            <a:ext cx="4252638" cy="286512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URL</a:t>
            </a:r>
          </a:p>
        </p:txBody>
      </p:sp>
    </p:spTree>
    <p:extLst>
      <p:ext uri="{BB962C8B-B14F-4D97-AF65-F5344CB8AC3E}">
        <p14:creationId xmlns:p14="http://schemas.microsoft.com/office/powerpoint/2010/main" val="108605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2" grpId="0"/>
      <p:bldP spid="7" grpId="0"/>
      <p:bldP spid="10" grpId="0"/>
      <p:bldP spid="11" grpId="0"/>
      <p:bldP spid="13" grpId="0" animBg="1"/>
      <p:bldP spid="14" grpId="0" animBg="1"/>
      <p:bldP spid="15" grpId="0" animBg="1"/>
      <p:bldP spid="20" grpId="0"/>
      <p:bldP spid="2" grpId="0"/>
      <p:bldP spid="25" grpId="0"/>
      <p:bldP spid="9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A049D1C-54F3-424F-8171-87ACA11977CD}"/>
              </a:ext>
            </a:extLst>
          </p:cNvPr>
          <p:cNvSpPr txBox="1"/>
          <p:nvPr/>
        </p:nvSpPr>
        <p:spPr>
          <a:xfrm>
            <a:off x="1775135" y="2709073"/>
            <a:ext cx="116265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WEBSITE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AAFC7F65-197E-4C81-8FCA-60E8A85DC5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3350" y="3943350"/>
            <a:ext cx="15973425" cy="8201025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96774E3-D923-46DF-8E36-FE2B0FBE7322}"/>
              </a:ext>
            </a:extLst>
          </p:cNvPr>
          <p:cNvSpPr txBox="1"/>
          <p:nvPr/>
        </p:nvSpPr>
        <p:spPr>
          <a:xfrm>
            <a:off x="7729537" y="12593822"/>
            <a:ext cx="840105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Giao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diện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chính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của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Website</a:t>
            </a:r>
          </a:p>
        </p:txBody>
      </p:sp>
      <p:pic>
        <p:nvPicPr>
          <p:cNvPr id="21" name="Picture 12">
            <a:extLst>
              <a:ext uri="{FF2B5EF4-FFF2-40B4-BE49-F238E27FC236}">
                <a16:creationId xmlns:a16="http://schemas.microsoft.com/office/drawing/2014/main" id="{F79DA026-B59F-43A4-9D87-2413FC890D6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43350" y="3943351"/>
            <a:ext cx="15973425" cy="820102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6C8B7F3-823A-4C84-8819-3DC3B70CA7E5}"/>
              </a:ext>
            </a:extLst>
          </p:cNvPr>
          <p:cNvSpPr txBox="1"/>
          <p:nvPr/>
        </p:nvSpPr>
        <p:spPr>
          <a:xfrm>
            <a:off x="8657907" y="12624302"/>
            <a:ext cx="707136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Thêm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ảnh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để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chỉnh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sửa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0671AC63-6673-4301-8D92-42AB90E9F7C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49" y="3943352"/>
            <a:ext cx="15973425" cy="8201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FBDFD13-69F0-43AC-96BA-8EA5276EFA3C}"/>
              </a:ext>
            </a:extLst>
          </p:cNvPr>
          <p:cNvSpPr txBox="1"/>
          <p:nvPr/>
        </p:nvSpPr>
        <p:spPr>
          <a:xfrm>
            <a:off x="10055588" y="12563342"/>
            <a:ext cx="5068478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Chỉnh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sửa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ảnh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C9B5386D-D3CE-4806-89ED-681E2674122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943348" y="3943352"/>
            <a:ext cx="15973427" cy="8201023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E296CE47-41C2-437E-B215-D2C867640A34}"/>
              </a:ext>
            </a:extLst>
          </p:cNvPr>
          <p:cNvSpPr txBox="1"/>
          <p:nvPr/>
        </p:nvSpPr>
        <p:spPr>
          <a:xfrm>
            <a:off x="9395821" y="12397769"/>
            <a:ext cx="633344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Chia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sẻ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ảnh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qua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các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MXH</a:t>
            </a:r>
          </a:p>
        </p:txBody>
      </p:sp>
    </p:spTree>
    <p:extLst>
      <p:ext uri="{BB962C8B-B14F-4D97-AF65-F5344CB8AC3E}">
        <p14:creationId xmlns:p14="http://schemas.microsoft.com/office/powerpoint/2010/main" val="4168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5" grpId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981192" y="6111262"/>
            <a:ext cx="1514700" cy="13678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id-ID" sz="3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5879" y="6580985"/>
            <a:ext cx="9054420" cy="723285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cứu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dịch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  <a:endParaRPr lang="id-ID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971604" y="8069127"/>
            <a:ext cx="1524288" cy="141605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id-ID" sz="3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971604" y="9920965"/>
            <a:ext cx="1451896" cy="1367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id-ID" sz="3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018320" y="11724627"/>
            <a:ext cx="1405180" cy="1367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id-ID" sz="3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45879" y="8517939"/>
            <a:ext cx="5859636" cy="723285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cứu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khóa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SEO</a:t>
            </a:r>
            <a:endParaRPr lang="id-ID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745879" y="10386493"/>
            <a:ext cx="8063764" cy="723285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cứu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khách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</a:t>
            </a:r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5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thủ</a:t>
            </a:r>
            <a:endParaRPr lang="id-ID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877325" y="12255047"/>
            <a:ext cx="933607" cy="723285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35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....</a:t>
            </a:r>
            <a:endParaRPr lang="id-ID" sz="35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75136" y="968500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t>5</a:t>
            </a:fld>
            <a:endParaRPr lang="en-US"/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E444BF89-CC17-4274-8606-B7551DA99080}"/>
              </a:ext>
            </a:extLst>
          </p:cNvPr>
          <p:cNvSpPr txBox="1"/>
          <p:nvPr/>
        </p:nvSpPr>
        <p:spPr>
          <a:xfrm>
            <a:off x="1775135" y="2709073"/>
            <a:ext cx="116265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62031A2E-BDF1-4C8D-A144-3826B4BA06BB}"/>
              </a:ext>
            </a:extLst>
          </p:cNvPr>
          <p:cNvSpPr txBox="1"/>
          <p:nvPr/>
        </p:nvSpPr>
        <p:spPr>
          <a:xfrm>
            <a:off x="2733748" y="4421215"/>
            <a:ext cx="38783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cứu</a:t>
            </a:r>
            <a:endParaRPr lang="en-US" sz="42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9EE75AC1-A4D5-49DA-81A5-A796D01DF41D}"/>
              </a:ext>
            </a:extLst>
          </p:cNvPr>
          <p:cNvSpPr txBox="1"/>
          <p:nvPr/>
        </p:nvSpPr>
        <p:spPr>
          <a:xfrm>
            <a:off x="15181360" y="4421215"/>
            <a:ext cx="6681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trúc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cxnSp>
        <p:nvCxnSpPr>
          <p:cNvPr id="4" name="Đường nối Thẳng 3">
            <a:extLst>
              <a:ext uri="{FF2B5EF4-FFF2-40B4-BE49-F238E27FC236}">
                <a16:creationId xmlns:a16="http://schemas.microsoft.com/office/drawing/2014/main" id="{9279F80A-1B65-4FF9-AA45-A00E4C0ABB9E}"/>
              </a:ext>
            </a:extLst>
          </p:cNvPr>
          <p:cNvCxnSpPr/>
          <p:nvPr/>
        </p:nvCxnSpPr>
        <p:spPr>
          <a:xfrm>
            <a:off x="13401674" y="5159879"/>
            <a:ext cx="0" cy="6128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471B05B-BBF6-4398-8BEA-2D92ABF294E6}"/>
              </a:ext>
            </a:extLst>
          </p:cNvPr>
          <p:cNvSpPr txBox="1"/>
          <p:nvPr/>
        </p:nvSpPr>
        <p:spPr>
          <a:xfrm>
            <a:off x="14003050" y="6235340"/>
            <a:ext cx="9715496" cy="935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Silo.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chia Website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:topic </a:t>
            </a:r>
            <a:r>
              <a:rPr lang="en-US" dirty="0" err="1"/>
              <a:t>và</a:t>
            </a:r>
            <a:r>
              <a:rPr lang="en-US" dirty="0"/>
              <a:t> subtopic.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Một</a:t>
            </a:r>
            <a:r>
              <a:rPr lang="en-US" dirty="0"/>
              <a:t> Silo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Top.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Website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SEO </a:t>
            </a:r>
            <a:r>
              <a:rPr lang="en-US" dirty="0" err="1"/>
              <a:t>là</a:t>
            </a:r>
            <a:r>
              <a:rPr lang="en-US" dirty="0"/>
              <a:t> Website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Silo.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  <p:bldP spid="14" grpId="0" animBg="1"/>
      <p:bldP spid="17" grpId="0" animBg="1"/>
      <p:bldP spid="52" grpId="0"/>
      <p:bldP spid="61" grpId="0"/>
      <p:bldP spid="6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819FFC-0C46-4E22-9B66-988DF5BE6A96}"/>
              </a:ext>
            </a:extLst>
          </p:cNvPr>
          <p:cNvSpPr txBox="1"/>
          <p:nvPr/>
        </p:nvSpPr>
        <p:spPr>
          <a:xfrm>
            <a:off x="1775135" y="2709073"/>
            <a:ext cx="116265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2733748" y="4421215"/>
            <a:ext cx="5587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E32A37F-5799-424E-9AF7-8678F7A7706A}"/>
              </a:ext>
            </a:extLst>
          </p:cNvPr>
          <p:cNvSpPr txBox="1"/>
          <p:nvPr/>
        </p:nvSpPr>
        <p:spPr>
          <a:xfrm>
            <a:off x="2407921" y="6001577"/>
            <a:ext cx="55872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Tạo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sitemap.xml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ra sơ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website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bọ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tìm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kiếm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spider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</a:t>
            </a:r>
            <a:r>
              <a:rPr lang="vi-VN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0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dàng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2DA54CC-0E33-4590-97F8-03D6AF575D1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" b="2477"/>
          <a:stretch/>
        </p:blipFill>
        <p:spPr bwMode="auto">
          <a:xfrm>
            <a:off x="7995214" y="4421216"/>
            <a:ext cx="15596305" cy="85327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869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819FFC-0C46-4E22-9B66-988DF5BE6A96}"/>
              </a:ext>
            </a:extLst>
          </p:cNvPr>
          <p:cNvSpPr txBox="1"/>
          <p:nvPr/>
        </p:nvSpPr>
        <p:spPr>
          <a:xfrm>
            <a:off x="1775135" y="2709073"/>
            <a:ext cx="1162653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2733748" y="4421215"/>
            <a:ext cx="5587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dung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E32A37F-5799-424E-9AF7-8678F7A7706A}"/>
              </a:ext>
            </a:extLst>
          </p:cNvPr>
          <p:cNvSpPr txBox="1"/>
          <p:nvPr/>
        </p:nvSpPr>
        <p:spPr>
          <a:xfrm>
            <a:off x="2407921" y="5669280"/>
            <a:ext cx="1119377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ập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tin robots.txt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chỉ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cho con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bọ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tìm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kiếm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những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thư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mục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, trang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mà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cho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phép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vào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để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khám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phá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website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rang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web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đang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SEO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không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có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admin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quản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lý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nên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con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bọ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vào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tất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cả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các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trang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để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khám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phá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cấu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trúc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76C7D662-41F7-4332-A808-8B999C4D8D0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 b="40993"/>
          <a:stretch/>
        </p:blipFill>
        <p:spPr bwMode="auto">
          <a:xfrm>
            <a:off x="14087474" y="5372099"/>
            <a:ext cx="9248775" cy="38004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4E18DE27-E27D-449B-AE81-FBC0300E91AD}"/>
              </a:ext>
            </a:extLst>
          </p:cNvPr>
          <p:cNvCxnSpPr/>
          <p:nvPr/>
        </p:nvCxnSpPr>
        <p:spPr>
          <a:xfrm>
            <a:off x="14773274" y="5669280"/>
            <a:ext cx="0" cy="4760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65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E30716D-6579-E840-A866-65A32A51B07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75136" y="979236"/>
            <a:ext cx="1728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Roboto Black"/>
                <a:cs typeface="Roboto Black"/>
              </a:rPr>
              <a:t>NỘI DUNG ĐỒ ÁN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819FFC-0C46-4E22-9B66-988DF5BE6A96}"/>
              </a:ext>
            </a:extLst>
          </p:cNvPr>
          <p:cNvSpPr txBox="1"/>
          <p:nvPr/>
        </p:nvSpPr>
        <p:spPr>
          <a:xfrm>
            <a:off x="1775136" y="2709073"/>
            <a:ext cx="62200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 TRÌNH SEO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B98A0D2-E1F9-4E81-969B-CC2B376B717E}"/>
              </a:ext>
            </a:extLst>
          </p:cNvPr>
          <p:cNvSpPr txBox="1"/>
          <p:nvPr/>
        </p:nvSpPr>
        <p:spPr>
          <a:xfrm>
            <a:off x="2407921" y="3728717"/>
            <a:ext cx="5587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42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thẻ</a:t>
            </a:r>
            <a:r>
              <a:rPr lang="en-US" sz="42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 (one-page)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E32A37F-5799-424E-9AF7-8678F7A7706A}"/>
              </a:ext>
            </a:extLst>
          </p:cNvPr>
          <p:cNvSpPr txBox="1"/>
          <p:nvPr/>
        </p:nvSpPr>
        <p:spPr>
          <a:xfrm>
            <a:off x="1775135" y="5909244"/>
            <a:ext cx="745045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Ở đây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chúng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ta xây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dựng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nội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dung cho trang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giới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thiệu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về</a:t>
            </a:r>
            <a:r>
              <a:rPr lang="vi-VN" dirty="0">
                <a:solidFill>
                  <a:schemeClr val="tx1">
                    <a:lumMod val="50000"/>
                  </a:schemeClr>
                </a:solidFill>
              </a:rPr>
              <a:t> trang </a:t>
            </a:r>
            <a:r>
              <a:rPr lang="vi-VN" dirty="0" err="1">
                <a:solidFill>
                  <a:schemeClr val="tx1">
                    <a:lumMod val="50000"/>
                  </a:schemeClr>
                </a:solidFill>
              </a:rPr>
              <a:t>web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endParaRPr lang="en-US" sz="40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2D5E386E-62F2-4F25-86DF-C9ABBEFC3D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126164" y="3101488"/>
            <a:ext cx="13426765" cy="9450572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E5706904-2276-434F-B147-539809870B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26165" y="3165243"/>
            <a:ext cx="13426764" cy="9400071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4C5E0BCD-E752-47A4-8B28-C8A20D6E4DB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85949" y="8115301"/>
            <a:ext cx="7886701" cy="52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nvestor Light">
      <a:dk1>
        <a:srgbClr val="737572"/>
      </a:dk1>
      <a:lt1>
        <a:sysClr val="window" lastClr="FFFFFF"/>
      </a:lt1>
      <a:dk2>
        <a:srgbClr val="4D6D92"/>
      </a:dk2>
      <a:lt2>
        <a:srgbClr val="FFFFFF"/>
      </a:lt2>
      <a:accent1>
        <a:srgbClr val="4D6D92"/>
      </a:accent1>
      <a:accent2>
        <a:srgbClr val="1BAAAA"/>
      </a:accent2>
      <a:accent3>
        <a:srgbClr val="7CB554"/>
      </a:accent3>
      <a:accent4>
        <a:srgbClr val="F8BF4D"/>
      </a:accent4>
      <a:accent5>
        <a:srgbClr val="F95648"/>
      </a:accent5>
      <a:accent6>
        <a:srgbClr val="C5C5C5"/>
      </a:accent6>
      <a:hlink>
        <a:srgbClr val="F95648"/>
      </a:hlink>
      <a:folHlink>
        <a:srgbClr val="F8BF4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1043</Words>
  <Application>Microsoft Office PowerPoint</Application>
  <PresentationFormat>Tùy chỉnh</PresentationFormat>
  <Paragraphs>227</Paragraphs>
  <Slides>20</Slides>
  <Notes>13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30" baseType="lpstr">
      <vt:lpstr>Arial</vt:lpstr>
      <vt:lpstr>Calibri</vt:lpstr>
      <vt:lpstr>Gill Sans</vt:lpstr>
      <vt:lpstr>Roboto Black</vt:lpstr>
      <vt:lpstr>Roboto Light</vt:lpstr>
      <vt:lpstr>Roboto Regular</vt:lpstr>
      <vt:lpstr>Tahoma</vt:lpstr>
      <vt:lpstr>Times New Roman</vt:lpstr>
      <vt:lpstr>Wingdings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>Louis Twelve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Twelve</dc:creator>
  <cp:lastModifiedBy>NGUYỄN ĐỨC HƯNG</cp:lastModifiedBy>
  <cp:revision>244</cp:revision>
  <dcterms:created xsi:type="dcterms:W3CDTF">2015-03-16T21:05:54Z</dcterms:created>
  <dcterms:modified xsi:type="dcterms:W3CDTF">2019-06-21T10:55:26Z</dcterms:modified>
</cp:coreProperties>
</file>